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4" r:id="rId2"/>
    <p:sldId id="272" r:id="rId3"/>
    <p:sldId id="262" r:id="rId4"/>
    <p:sldId id="263" r:id="rId5"/>
    <p:sldId id="264" r:id="rId6"/>
    <p:sldId id="265" r:id="rId7"/>
    <p:sldId id="266" r:id="rId8"/>
    <p:sldId id="267" r:id="rId9"/>
    <p:sldId id="268" r:id="rId10"/>
    <p:sldId id="269" r:id="rId11"/>
    <p:sldId id="270" r:id="rId12"/>
    <p:sldId id="271" r:id="rId13"/>
    <p:sldId id="259" r:id="rId14"/>
    <p:sldId id="260" r:id="rId15"/>
    <p:sldId id="261" r:id="rId16"/>
    <p:sldId id="257" r:id="rId17"/>
    <p:sldId id="258" r:id="rId18"/>
    <p:sldId id="27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ata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ata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2.svg"/><Relationship Id="rId1" Type="http://schemas.openxmlformats.org/officeDocument/2006/relationships/image" Target="../media/image11.svg"/></Relationships>
</file>

<file path=ppt/diagrams/_rels/data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4" Type="http://schemas.openxmlformats.org/officeDocument/2006/relationships/image" Target="../media/image8.svg"/></Relationships>
</file>

<file path=ppt/diagrams/_rels/drawing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2.svg"/><Relationship Id="rId1" Type="http://schemas.openxmlformats.org/officeDocument/2006/relationships/image" Target="../media/image11.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colors1.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1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3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3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37">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a:alpha val="0"/>
      </a:schemeClr>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2A6A3C-5CE8-4816-9712-4585E60CF673}" type="doc">
      <dgm:prSet loTypeId="urn:microsoft.com/office/officeart/2018/5/layout/IconLeafLabelList" loCatId="icon" qsTypeId="urn:microsoft.com/office/officeart/2005/8/quickstyle/simple1#206" qsCatId="simple" csTypeId="urn:microsoft.com/office/officeart/2018/5/colors/Iconchunking_neutralbg_accent2_2" csCatId="accent2" phldr="1"/>
      <dgm:spPr/>
      <dgm:t>
        <a:bodyPr/>
        <a:lstStyle/>
        <a:p>
          <a:endParaRPr lang="en-US"/>
        </a:p>
      </dgm:t>
    </dgm:pt>
    <dgm:pt modelId="{AE70723C-9EC2-4C35-AAE8-D50FB2886907}">
      <dgm:prSet/>
      <dgm:spPr/>
      <dgm:t>
        <a:bodyPr/>
        <a:lstStyle/>
        <a:p>
          <a:pPr>
            <a:defRPr cap="all"/>
          </a:pPr>
          <a:r>
            <a:rPr lang="en-US"/>
            <a:t>Definition</a:t>
          </a:r>
        </a:p>
      </dgm:t>
    </dgm:pt>
    <dgm:pt modelId="{58248F69-26E9-4D82-B58D-23A51904967E}" type="parTrans" cxnId="{7566FCD1-BFC5-4FA8-88E0-B983C00904EB}">
      <dgm:prSet/>
      <dgm:spPr/>
      <dgm:t>
        <a:bodyPr/>
        <a:lstStyle/>
        <a:p>
          <a:endParaRPr lang="en-US"/>
        </a:p>
      </dgm:t>
    </dgm:pt>
    <dgm:pt modelId="{56F88C01-4B35-478A-9710-B791F36CB190}" type="sibTrans" cxnId="{7566FCD1-BFC5-4FA8-88E0-B983C00904EB}">
      <dgm:prSet/>
      <dgm:spPr/>
      <dgm:t>
        <a:bodyPr/>
        <a:lstStyle/>
        <a:p>
          <a:endParaRPr lang="en-US"/>
        </a:p>
      </dgm:t>
    </dgm:pt>
    <dgm:pt modelId="{D644F694-77C4-4D7B-B570-4D2577E6E65F}">
      <dgm:prSet/>
      <dgm:spPr/>
      <dgm:t>
        <a:bodyPr/>
        <a:lstStyle/>
        <a:p>
          <a:pPr>
            <a:defRPr cap="all"/>
          </a:pPr>
          <a:r>
            <a:rPr lang="en-US"/>
            <a:t>Elements That Effect</a:t>
          </a:r>
        </a:p>
      </dgm:t>
    </dgm:pt>
    <dgm:pt modelId="{E0F35138-AFA4-4885-9870-43D48F77698E}" type="parTrans" cxnId="{AD2E73D2-58B8-4D37-A2BE-75AB8E1AA1C4}">
      <dgm:prSet/>
      <dgm:spPr/>
      <dgm:t>
        <a:bodyPr/>
        <a:lstStyle/>
        <a:p>
          <a:endParaRPr lang="en-US"/>
        </a:p>
      </dgm:t>
    </dgm:pt>
    <dgm:pt modelId="{861D8103-47FF-49B2-B3D2-9CA3F3A2E226}" type="sibTrans" cxnId="{AD2E73D2-58B8-4D37-A2BE-75AB8E1AA1C4}">
      <dgm:prSet/>
      <dgm:spPr/>
      <dgm:t>
        <a:bodyPr/>
        <a:lstStyle/>
        <a:p>
          <a:endParaRPr lang="en-US"/>
        </a:p>
      </dgm:t>
    </dgm:pt>
    <dgm:pt modelId="{AAF50F20-C709-4193-9903-E6E0F0232D0D}">
      <dgm:prSet/>
      <dgm:spPr/>
      <dgm:t>
        <a:bodyPr/>
        <a:lstStyle/>
        <a:p>
          <a:pPr>
            <a:defRPr cap="all"/>
          </a:pPr>
          <a:r>
            <a:rPr lang="en-US"/>
            <a:t>Additional Tips</a:t>
          </a:r>
        </a:p>
      </dgm:t>
    </dgm:pt>
    <dgm:pt modelId="{61A0A130-2F0F-4ECE-846D-1B7CA0BB8B20}" type="parTrans" cxnId="{EC122B95-E820-4E91-B420-3D16F0824FBA}">
      <dgm:prSet/>
      <dgm:spPr/>
      <dgm:t>
        <a:bodyPr/>
        <a:lstStyle/>
        <a:p>
          <a:endParaRPr lang="en-US"/>
        </a:p>
      </dgm:t>
    </dgm:pt>
    <dgm:pt modelId="{111A3C3C-E763-4F69-8782-DCDEBAB5B178}" type="sibTrans" cxnId="{EC122B95-E820-4E91-B420-3D16F0824FBA}">
      <dgm:prSet/>
      <dgm:spPr/>
      <dgm:t>
        <a:bodyPr/>
        <a:lstStyle/>
        <a:p>
          <a:endParaRPr lang="en-US"/>
        </a:p>
      </dgm:t>
    </dgm:pt>
    <dgm:pt modelId="{7549377F-17A0-4E4C-AAB1-26D4E2141F25}" type="pres">
      <dgm:prSet presAssocID="{C12A6A3C-5CE8-4816-9712-4585E60CF673}" presName="root" presStyleCnt="0">
        <dgm:presLayoutVars>
          <dgm:dir/>
          <dgm:resizeHandles val="exact"/>
        </dgm:presLayoutVars>
      </dgm:prSet>
      <dgm:spPr/>
    </dgm:pt>
    <dgm:pt modelId="{96A80EB4-CD3E-4196-8BB9-FA3ACD293785}" type="pres">
      <dgm:prSet presAssocID="{AE70723C-9EC2-4C35-AAE8-D50FB2886907}" presName="compNode" presStyleCnt="0"/>
      <dgm:spPr/>
    </dgm:pt>
    <dgm:pt modelId="{4AF813F4-7AE8-4004-B201-5B1CE6774851}" type="pres">
      <dgm:prSet presAssocID="{AE70723C-9EC2-4C35-AAE8-D50FB2886907}" presName="iconBgRect" presStyleLbl="bgShp" presStyleIdx="0" presStyleCnt="3"/>
      <dgm:spPr>
        <a:prstGeom prst="round2DiagRect">
          <a:avLst>
            <a:gd name="adj1" fmla="val 29727"/>
            <a:gd name="adj2" fmla="val 0"/>
          </a:avLst>
        </a:prstGeom>
      </dgm:spPr>
    </dgm:pt>
    <dgm:pt modelId="{A4301B41-285C-4669-9C2B-743A06A7D401}" type="pres">
      <dgm:prSet presAssocID="{AE70723C-9EC2-4C35-AAE8-D50FB2886907}"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cument"/>
        </a:ext>
      </dgm:extLst>
    </dgm:pt>
    <dgm:pt modelId="{FEB39D38-0527-48DE-B3A2-227E25FA98DC}" type="pres">
      <dgm:prSet presAssocID="{AE70723C-9EC2-4C35-AAE8-D50FB2886907}" presName="spaceRect" presStyleCnt="0"/>
      <dgm:spPr/>
    </dgm:pt>
    <dgm:pt modelId="{30D4EF0B-1B43-408E-A70B-550A49E3B57B}" type="pres">
      <dgm:prSet presAssocID="{AE70723C-9EC2-4C35-AAE8-D50FB2886907}" presName="textRect" presStyleLbl="revTx" presStyleIdx="0" presStyleCnt="3">
        <dgm:presLayoutVars>
          <dgm:chMax val="1"/>
          <dgm:chPref val="1"/>
        </dgm:presLayoutVars>
      </dgm:prSet>
      <dgm:spPr/>
    </dgm:pt>
    <dgm:pt modelId="{EC853EC4-2B42-424E-ABE6-68AC75FD9237}" type="pres">
      <dgm:prSet presAssocID="{56F88C01-4B35-478A-9710-B791F36CB190}" presName="sibTrans" presStyleCnt="0"/>
      <dgm:spPr/>
    </dgm:pt>
    <dgm:pt modelId="{A54405D7-E8D8-4FA2-ADF7-774C51E12D24}" type="pres">
      <dgm:prSet presAssocID="{D644F694-77C4-4D7B-B570-4D2577E6E65F}" presName="compNode" presStyleCnt="0"/>
      <dgm:spPr/>
    </dgm:pt>
    <dgm:pt modelId="{CBBB1831-F1C9-4E6F-8C8C-4B007A8314F0}" type="pres">
      <dgm:prSet presAssocID="{D644F694-77C4-4D7B-B570-4D2577E6E65F}" presName="iconBgRect" presStyleLbl="bgShp" presStyleIdx="1" presStyleCnt="3"/>
      <dgm:spPr>
        <a:prstGeom prst="round2DiagRect">
          <a:avLst>
            <a:gd name="adj1" fmla="val 29727"/>
            <a:gd name="adj2" fmla="val 0"/>
          </a:avLst>
        </a:prstGeom>
      </dgm:spPr>
    </dgm:pt>
    <dgm:pt modelId="{81E5A762-DC7A-4572-878F-48291EE0AF4F}" type="pres">
      <dgm:prSet presAssocID="{D644F694-77C4-4D7B-B570-4D2577E6E65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55227623-6EDD-46E7-8F03-C07508376AD3}" type="pres">
      <dgm:prSet presAssocID="{D644F694-77C4-4D7B-B570-4D2577E6E65F}" presName="spaceRect" presStyleCnt="0"/>
      <dgm:spPr/>
    </dgm:pt>
    <dgm:pt modelId="{77FE1AD9-E019-43A1-B544-ECACCC3F5980}" type="pres">
      <dgm:prSet presAssocID="{D644F694-77C4-4D7B-B570-4D2577E6E65F}" presName="textRect" presStyleLbl="revTx" presStyleIdx="1" presStyleCnt="3">
        <dgm:presLayoutVars>
          <dgm:chMax val="1"/>
          <dgm:chPref val="1"/>
        </dgm:presLayoutVars>
      </dgm:prSet>
      <dgm:spPr/>
    </dgm:pt>
    <dgm:pt modelId="{7E3C6F24-3E9F-4923-8FFD-E6E62D295097}" type="pres">
      <dgm:prSet presAssocID="{861D8103-47FF-49B2-B3D2-9CA3F3A2E226}" presName="sibTrans" presStyleCnt="0"/>
      <dgm:spPr/>
    </dgm:pt>
    <dgm:pt modelId="{E5D71B9A-4265-4373-9CCB-CF384D1F2628}" type="pres">
      <dgm:prSet presAssocID="{AAF50F20-C709-4193-9903-E6E0F0232D0D}" presName="compNode" presStyleCnt="0"/>
      <dgm:spPr/>
    </dgm:pt>
    <dgm:pt modelId="{9907849B-368D-4470-843C-BD8152AFC504}" type="pres">
      <dgm:prSet presAssocID="{AAF50F20-C709-4193-9903-E6E0F0232D0D}" presName="iconBgRect" presStyleLbl="bgShp" presStyleIdx="2" presStyleCnt="3"/>
      <dgm:spPr>
        <a:prstGeom prst="round2DiagRect">
          <a:avLst>
            <a:gd name="adj1" fmla="val 29727"/>
            <a:gd name="adj2" fmla="val 0"/>
          </a:avLst>
        </a:prstGeom>
      </dgm:spPr>
    </dgm:pt>
    <dgm:pt modelId="{04A72EAE-ECD9-49FC-9657-5A78391BB5B5}" type="pres">
      <dgm:prSet presAssocID="{AAF50F20-C709-4193-9903-E6E0F0232D0D}"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Lightbulb"/>
        </a:ext>
      </dgm:extLst>
    </dgm:pt>
    <dgm:pt modelId="{AF80C5E9-697B-4045-B045-674B956F905B}" type="pres">
      <dgm:prSet presAssocID="{AAF50F20-C709-4193-9903-E6E0F0232D0D}" presName="spaceRect" presStyleCnt="0"/>
      <dgm:spPr/>
    </dgm:pt>
    <dgm:pt modelId="{C6CEDAF7-85E9-44CF-B508-45A0D5017277}" type="pres">
      <dgm:prSet presAssocID="{AAF50F20-C709-4193-9903-E6E0F0232D0D}" presName="textRect" presStyleLbl="revTx" presStyleIdx="2" presStyleCnt="3">
        <dgm:presLayoutVars>
          <dgm:chMax val="1"/>
          <dgm:chPref val="1"/>
        </dgm:presLayoutVars>
      </dgm:prSet>
      <dgm:spPr/>
    </dgm:pt>
  </dgm:ptLst>
  <dgm:cxnLst>
    <dgm:cxn modelId="{19384124-1EA3-4AE9-A601-088970169A6E}" type="presOf" srcId="{D644F694-77C4-4D7B-B570-4D2577E6E65F}" destId="{77FE1AD9-E019-43A1-B544-ECACCC3F5980}" srcOrd="0" destOrd="0" presId="urn:microsoft.com/office/officeart/2018/5/layout/IconLeafLabelList"/>
    <dgm:cxn modelId="{10A49B45-498B-42C7-98F6-E60E0D2AE2CB}" type="presOf" srcId="{C12A6A3C-5CE8-4816-9712-4585E60CF673}" destId="{7549377F-17A0-4E4C-AAB1-26D4E2141F25}" srcOrd="0" destOrd="0" presId="urn:microsoft.com/office/officeart/2018/5/layout/IconLeafLabelList"/>
    <dgm:cxn modelId="{1CCE5346-111E-406B-A34C-CBFCEA409B2D}" type="presOf" srcId="{AE70723C-9EC2-4C35-AAE8-D50FB2886907}" destId="{30D4EF0B-1B43-408E-A70B-550A49E3B57B}" srcOrd="0" destOrd="0" presId="urn:microsoft.com/office/officeart/2018/5/layout/IconLeafLabelList"/>
    <dgm:cxn modelId="{EC122B95-E820-4E91-B420-3D16F0824FBA}" srcId="{C12A6A3C-5CE8-4816-9712-4585E60CF673}" destId="{AAF50F20-C709-4193-9903-E6E0F0232D0D}" srcOrd="2" destOrd="0" parTransId="{61A0A130-2F0F-4ECE-846D-1B7CA0BB8B20}" sibTransId="{111A3C3C-E763-4F69-8782-DCDEBAB5B178}"/>
    <dgm:cxn modelId="{286CE0C2-178F-48CA-A630-A986504B213B}" type="presOf" srcId="{AAF50F20-C709-4193-9903-E6E0F0232D0D}" destId="{C6CEDAF7-85E9-44CF-B508-45A0D5017277}" srcOrd="0" destOrd="0" presId="urn:microsoft.com/office/officeart/2018/5/layout/IconLeafLabelList"/>
    <dgm:cxn modelId="{7566FCD1-BFC5-4FA8-88E0-B983C00904EB}" srcId="{C12A6A3C-5CE8-4816-9712-4585E60CF673}" destId="{AE70723C-9EC2-4C35-AAE8-D50FB2886907}" srcOrd="0" destOrd="0" parTransId="{58248F69-26E9-4D82-B58D-23A51904967E}" sibTransId="{56F88C01-4B35-478A-9710-B791F36CB190}"/>
    <dgm:cxn modelId="{AD2E73D2-58B8-4D37-A2BE-75AB8E1AA1C4}" srcId="{C12A6A3C-5CE8-4816-9712-4585E60CF673}" destId="{D644F694-77C4-4D7B-B570-4D2577E6E65F}" srcOrd="1" destOrd="0" parTransId="{E0F35138-AFA4-4885-9870-43D48F77698E}" sibTransId="{861D8103-47FF-49B2-B3D2-9CA3F3A2E226}"/>
    <dgm:cxn modelId="{E3EBC0A1-57F8-44C5-856B-A997F26B05A3}" type="presParOf" srcId="{7549377F-17A0-4E4C-AAB1-26D4E2141F25}" destId="{96A80EB4-CD3E-4196-8BB9-FA3ACD293785}" srcOrd="0" destOrd="0" presId="urn:microsoft.com/office/officeart/2018/5/layout/IconLeafLabelList"/>
    <dgm:cxn modelId="{DD19DD44-C4A1-4947-A8B7-ECCF3B29FB3F}" type="presParOf" srcId="{96A80EB4-CD3E-4196-8BB9-FA3ACD293785}" destId="{4AF813F4-7AE8-4004-B201-5B1CE6774851}" srcOrd="0" destOrd="0" presId="urn:microsoft.com/office/officeart/2018/5/layout/IconLeafLabelList"/>
    <dgm:cxn modelId="{F00CAC98-2356-477E-9101-C4A0BECDCFE6}" type="presParOf" srcId="{96A80EB4-CD3E-4196-8BB9-FA3ACD293785}" destId="{A4301B41-285C-4669-9C2B-743A06A7D401}" srcOrd="1" destOrd="0" presId="urn:microsoft.com/office/officeart/2018/5/layout/IconLeafLabelList"/>
    <dgm:cxn modelId="{C88B6E17-F940-45C4-93E8-DE0951D617FD}" type="presParOf" srcId="{96A80EB4-CD3E-4196-8BB9-FA3ACD293785}" destId="{FEB39D38-0527-48DE-B3A2-227E25FA98DC}" srcOrd="2" destOrd="0" presId="urn:microsoft.com/office/officeart/2018/5/layout/IconLeafLabelList"/>
    <dgm:cxn modelId="{484BEACA-ADE0-44F2-B321-8C642F5E4F2B}" type="presParOf" srcId="{96A80EB4-CD3E-4196-8BB9-FA3ACD293785}" destId="{30D4EF0B-1B43-408E-A70B-550A49E3B57B}" srcOrd="3" destOrd="0" presId="urn:microsoft.com/office/officeart/2018/5/layout/IconLeafLabelList"/>
    <dgm:cxn modelId="{54F0A6B9-76EF-449C-A890-AE3DEEA30331}" type="presParOf" srcId="{7549377F-17A0-4E4C-AAB1-26D4E2141F25}" destId="{EC853EC4-2B42-424E-ABE6-68AC75FD9237}" srcOrd="1" destOrd="0" presId="urn:microsoft.com/office/officeart/2018/5/layout/IconLeafLabelList"/>
    <dgm:cxn modelId="{C505E97D-E008-4422-B66F-2BA58AE34A35}" type="presParOf" srcId="{7549377F-17A0-4E4C-AAB1-26D4E2141F25}" destId="{A54405D7-E8D8-4FA2-ADF7-774C51E12D24}" srcOrd="2" destOrd="0" presId="urn:microsoft.com/office/officeart/2018/5/layout/IconLeafLabelList"/>
    <dgm:cxn modelId="{4C2C556A-4F6D-4F0D-9093-347B0197CC22}" type="presParOf" srcId="{A54405D7-E8D8-4FA2-ADF7-774C51E12D24}" destId="{CBBB1831-F1C9-4E6F-8C8C-4B007A8314F0}" srcOrd="0" destOrd="0" presId="urn:microsoft.com/office/officeart/2018/5/layout/IconLeafLabelList"/>
    <dgm:cxn modelId="{E7327294-C903-4A64-939D-9B60AB1AFE8A}" type="presParOf" srcId="{A54405D7-E8D8-4FA2-ADF7-774C51E12D24}" destId="{81E5A762-DC7A-4572-878F-48291EE0AF4F}" srcOrd="1" destOrd="0" presId="urn:microsoft.com/office/officeart/2018/5/layout/IconLeafLabelList"/>
    <dgm:cxn modelId="{019A8668-738C-4138-BCC3-CA3CFF73335F}" type="presParOf" srcId="{A54405D7-E8D8-4FA2-ADF7-774C51E12D24}" destId="{55227623-6EDD-46E7-8F03-C07508376AD3}" srcOrd="2" destOrd="0" presId="urn:microsoft.com/office/officeart/2018/5/layout/IconLeafLabelList"/>
    <dgm:cxn modelId="{225B9E35-1BC5-47D3-BAAE-8022F5AF93E2}" type="presParOf" srcId="{A54405D7-E8D8-4FA2-ADF7-774C51E12D24}" destId="{77FE1AD9-E019-43A1-B544-ECACCC3F5980}" srcOrd="3" destOrd="0" presId="urn:microsoft.com/office/officeart/2018/5/layout/IconLeafLabelList"/>
    <dgm:cxn modelId="{BF9753EB-A62A-46A0-AF97-D5C3F176D6D4}" type="presParOf" srcId="{7549377F-17A0-4E4C-AAB1-26D4E2141F25}" destId="{7E3C6F24-3E9F-4923-8FFD-E6E62D295097}" srcOrd="3" destOrd="0" presId="urn:microsoft.com/office/officeart/2018/5/layout/IconLeafLabelList"/>
    <dgm:cxn modelId="{F351B0EB-382C-4C0B-A498-6ACB41DDD8E1}" type="presParOf" srcId="{7549377F-17A0-4E4C-AAB1-26D4E2141F25}" destId="{E5D71B9A-4265-4373-9CCB-CF384D1F2628}" srcOrd="4" destOrd="0" presId="urn:microsoft.com/office/officeart/2018/5/layout/IconLeafLabelList"/>
    <dgm:cxn modelId="{E580DDAE-D77E-4272-9CD1-8ECBB2541F6A}" type="presParOf" srcId="{E5D71B9A-4265-4373-9CCB-CF384D1F2628}" destId="{9907849B-368D-4470-843C-BD8152AFC504}" srcOrd="0" destOrd="0" presId="urn:microsoft.com/office/officeart/2018/5/layout/IconLeafLabelList"/>
    <dgm:cxn modelId="{49A3CEB2-612E-44F2-9DCB-5008539F230E}" type="presParOf" srcId="{E5D71B9A-4265-4373-9CCB-CF384D1F2628}" destId="{04A72EAE-ECD9-49FC-9657-5A78391BB5B5}" srcOrd="1" destOrd="0" presId="urn:microsoft.com/office/officeart/2018/5/layout/IconLeafLabelList"/>
    <dgm:cxn modelId="{06758086-5049-4193-91B2-54DFFDD2D1FD}" type="presParOf" srcId="{E5D71B9A-4265-4373-9CCB-CF384D1F2628}" destId="{AF80C5E9-697B-4045-B045-674B956F905B}" srcOrd="2" destOrd="0" presId="urn:microsoft.com/office/officeart/2018/5/layout/IconLeafLabelList"/>
    <dgm:cxn modelId="{06910D44-D333-4B2E-BB1F-183F1334DD9D}" type="presParOf" srcId="{E5D71B9A-4265-4373-9CCB-CF384D1F2628}" destId="{C6CEDAF7-85E9-44CF-B508-45A0D5017277}"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5BB24A-436E-4F11-9FCE-E89AF04401A3}" type="doc">
      <dgm:prSet loTypeId="urn:microsoft.com/office/officeart/2018/2/layout/IconCircleList" loCatId="icon" qsTypeId="urn:microsoft.com/office/officeart/2005/8/quickstyle/simple1#42" qsCatId="simple" csTypeId="urn:microsoft.com/office/officeart/2018/5/colors/Iconchunking_coloredtext_colorful1" csCatId="colorful" phldr="1"/>
      <dgm:spPr/>
      <dgm:t>
        <a:bodyPr/>
        <a:lstStyle/>
        <a:p>
          <a:endParaRPr lang="en-US"/>
        </a:p>
      </dgm:t>
    </dgm:pt>
    <dgm:pt modelId="{E4EF3282-1F26-46DF-808E-89611B05C89D}">
      <dgm:prSet custT="1"/>
      <dgm:spPr/>
      <dgm:t>
        <a:bodyPr/>
        <a:lstStyle/>
        <a:p>
          <a:pPr>
            <a:lnSpc>
              <a:spcPct val="100000"/>
            </a:lnSpc>
          </a:pPr>
          <a:r>
            <a:rPr lang="en-US" sz="2400" dirty="0"/>
            <a:t>Game management refers to the strategies and decisions made during a game to control its flow and outcome.</a:t>
          </a:r>
        </a:p>
      </dgm:t>
    </dgm:pt>
    <dgm:pt modelId="{F87509B3-EA4D-421D-A5C9-B600765AB2DB}" type="parTrans" cxnId="{C25A61EF-D885-44EA-BA72-2D2B99AD02DE}">
      <dgm:prSet/>
      <dgm:spPr/>
      <dgm:t>
        <a:bodyPr/>
        <a:lstStyle/>
        <a:p>
          <a:endParaRPr lang="en-US"/>
        </a:p>
      </dgm:t>
    </dgm:pt>
    <dgm:pt modelId="{A8C0829E-A9E3-4A4C-8DDD-5E3FCF8FCD36}" type="sibTrans" cxnId="{C25A61EF-D885-44EA-BA72-2D2B99AD02DE}">
      <dgm:prSet/>
      <dgm:spPr/>
      <dgm:t>
        <a:bodyPr/>
        <a:lstStyle/>
        <a:p>
          <a:pPr>
            <a:lnSpc>
              <a:spcPct val="100000"/>
            </a:lnSpc>
          </a:pPr>
          <a:endParaRPr lang="en-US"/>
        </a:p>
      </dgm:t>
    </dgm:pt>
    <dgm:pt modelId="{667ACB17-2EDF-4E6A-9D02-E94135EE092C}">
      <dgm:prSet custT="1"/>
      <dgm:spPr/>
      <dgm:t>
        <a:bodyPr/>
        <a:lstStyle/>
        <a:p>
          <a:pPr>
            <a:lnSpc>
              <a:spcPct val="100000"/>
            </a:lnSpc>
          </a:pPr>
          <a:r>
            <a:rPr lang="en-US" sz="1800" dirty="0"/>
            <a:t>It’s not just about applying the rules of the game by the book—anyone with a rulebook can do that. It’s about reading the game, understanding how the flow of play is evolving, and making decisions that maintain the integrity and spirit of the sport.</a:t>
          </a:r>
        </a:p>
      </dgm:t>
    </dgm:pt>
    <dgm:pt modelId="{F2329376-B641-4E28-88DB-FBD3DCF7193A}" type="parTrans" cxnId="{C64FE5B3-A681-480B-9148-09072C191304}">
      <dgm:prSet/>
      <dgm:spPr/>
      <dgm:t>
        <a:bodyPr/>
        <a:lstStyle/>
        <a:p>
          <a:endParaRPr lang="en-US"/>
        </a:p>
      </dgm:t>
    </dgm:pt>
    <dgm:pt modelId="{3FA2B725-5B01-4078-9262-5F56BCBC106A}" type="sibTrans" cxnId="{C64FE5B3-A681-480B-9148-09072C191304}">
      <dgm:prSet/>
      <dgm:spPr/>
      <dgm:t>
        <a:bodyPr/>
        <a:lstStyle/>
        <a:p>
          <a:pPr>
            <a:lnSpc>
              <a:spcPct val="100000"/>
            </a:lnSpc>
          </a:pPr>
          <a:endParaRPr lang="en-US"/>
        </a:p>
      </dgm:t>
    </dgm:pt>
    <dgm:pt modelId="{12A6180F-F627-4642-AF47-A2D3873F547A}">
      <dgm:prSet custT="1"/>
      <dgm:spPr/>
      <dgm:t>
        <a:bodyPr/>
        <a:lstStyle/>
        <a:p>
          <a:pPr>
            <a:lnSpc>
              <a:spcPct val="100000"/>
            </a:lnSpc>
          </a:pPr>
          <a:r>
            <a:rPr lang="en-US" sz="2400" dirty="0"/>
            <a:t>Good game management is all about finding that sweet spot.</a:t>
          </a:r>
        </a:p>
      </dgm:t>
    </dgm:pt>
    <dgm:pt modelId="{249DA29A-3340-4A14-B6B4-E2DA309257BF}" type="parTrans" cxnId="{74FCB98A-A986-42F2-B50B-9EF2333D7857}">
      <dgm:prSet/>
      <dgm:spPr/>
      <dgm:t>
        <a:bodyPr/>
        <a:lstStyle/>
        <a:p>
          <a:endParaRPr lang="en-US"/>
        </a:p>
      </dgm:t>
    </dgm:pt>
    <dgm:pt modelId="{BC8CC502-2BDD-4762-8CBD-6A0C2D53D6D7}" type="sibTrans" cxnId="{74FCB98A-A986-42F2-B50B-9EF2333D7857}">
      <dgm:prSet/>
      <dgm:spPr/>
      <dgm:t>
        <a:bodyPr/>
        <a:lstStyle/>
        <a:p>
          <a:pPr>
            <a:lnSpc>
              <a:spcPct val="100000"/>
            </a:lnSpc>
          </a:pPr>
          <a:endParaRPr lang="en-US"/>
        </a:p>
      </dgm:t>
    </dgm:pt>
    <dgm:pt modelId="{A7975496-4AB6-4C78-89ED-05F6E31F7136}">
      <dgm:prSet custT="1"/>
      <dgm:spPr/>
      <dgm:t>
        <a:bodyPr/>
        <a:lstStyle/>
        <a:p>
          <a:pPr>
            <a:lnSpc>
              <a:spcPct val="100000"/>
            </a:lnSpc>
          </a:pPr>
          <a:r>
            <a:rPr lang="en-US" sz="1800" dirty="0"/>
            <a:t>Referees who master this skill earn the respect of players, coaches, and fans alike. And, most importantly, they help ensure that the match is fair, competitive, and safe.</a:t>
          </a:r>
        </a:p>
      </dgm:t>
    </dgm:pt>
    <dgm:pt modelId="{0496DFA0-E2E8-4A4D-8BA2-696404A92BF2}" type="parTrans" cxnId="{7B8DFFE5-DE1F-4B19-8F77-753A2A104BAB}">
      <dgm:prSet/>
      <dgm:spPr/>
      <dgm:t>
        <a:bodyPr/>
        <a:lstStyle/>
        <a:p>
          <a:endParaRPr lang="en-US"/>
        </a:p>
      </dgm:t>
    </dgm:pt>
    <dgm:pt modelId="{4B473AF1-6079-4493-ACB2-AA0988C1AC46}" type="sibTrans" cxnId="{7B8DFFE5-DE1F-4B19-8F77-753A2A104BAB}">
      <dgm:prSet/>
      <dgm:spPr/>
      <dgm:t>
        <a:bodyPr/>
        <a:lstStyle/>
        <a:p>
          <a:endParaRPr lang="en-US"/>
        </a:p>
      </dgm:t>
    </dgm:pt>
    <dgm:pt modelId="{F7E5DFF8-371A-4B49-8FF9-588BAABDDBA3}" type="pres">
      <dgm:prSet presAssocID="{6D5BB24A-436E-4F11-9FCE-E89AF04401A3}" presName="root" presStyleCnt="0">
        <dgm:presLayoutVars>
          <dgm:dir/>
          <dgm:resizeHandles val="exact"/>
        </dgm:presLayoutVars>
      </dgm:prSet>
      <dgm:spPr/>
    </dgm:pt>
    <dgm:pt modelId="{E585524B-B0AC-44D9-8285-010BF521ED30}" type="pres">
      <dgm:prSet presAssocID="{6D5BB24A-436E-4F11-9FCE-E89AF04401A3}" presName="container" presStyleCnt="0">
        <dgm:presLayoutVars>
          <dgm:dir/>
          <dgm:resizeHandles val="exact"/>
        </dgm:presLayoutVars>
      </dgm:prSet>
      <dgm:spPr/>
    </dgm:pt>
    <dgm:pt modelId="{E60024C9-B3BE-42CF-B456-EF60DEB5796C}" type="pres">
      <dgm:prSet presAssocID="{E4EF3282-1F26-46DF-808E-89611B05C89D}" presName="compNode" presStyleCnt="0"/>
      <dgm:spPr/>
    </dgm:pt>
    <dgm:pt modelId="{AFFA2CC1-B52D-4F66-83AA-84210DB25267}" type="pres">
      <dgm:prSet presAssocID="{E4EF3282-1F26-46DF-808E-89611B05C89D}" presName="iconBgRect" presStyleLbl="bgShp" presStyleIdx="0" presStyleCnt="4"/>
      <dgm:spPr/>
    </dgm:pt>
    <dgm:pt modelId="{1DD1895A-8E04-43A8-8C8B-331296FB639B}" type="pres">
      <dgm:prSet presAssocID="{E4EF3282-1F26-46DF-808E-89611B05C89D}"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hess Pieces"/>
        </a:ext>
      </dgm:extLst>
    </dgm:pt>
    <dgm:pt modelId="{0F7BCB9D-82A2-4370-940A-132D18B832AC}" type="pres">
      <dgm:prSet presAssocID="{E4EF3282-1F26-46DF-808E-89611B05C89D}" presName="spaceRect" presStyleCnt="0"/>
      <dgm:spPr/>
    </dgm:pt>
    <dgm:pt modelId="{DB220225-45FF-427F-8D25-3FF71464CAAA}" type="pres">
      <dgm:prSet presAssocID="{E4EF3282-1F26-46DF-808E-89611B05C89D}" presName="textRect" presStyleLbl="revTx" presStyleIdx="0" presStyleCnt="4">
        <dgm:presLayoutVars>
          <dgm:chMax val="1"/>
          <dgm:chPref val="1"/>
        </dgm:presLayoutVars>
      </dgm:prSet>
      <dgm:spPr/>
    </dgm:pt>
    <dgm:pt modelId="{5DF5CB7D-3388-4767-99DB-BBCF6856FFE5}" type="pres">
      <dgm:prSet presAssocID="{A8C0829E-A9E3-4A4C-8DDD-5E3FCF8FCD36}" presName="sibTrans" presStyleLbl="sibTrans2D1" presStyleIdx="0" presStyleCnt="0"/>
      <dgm:spPr/>
    </dgm:pt>
    <dgm:pt modelId="{388A952E-24EC-4DAB-AD5E-1F6455102027}" type="pres">
      <dgm:prSet presAssocID="{667ACB17-2EDF-4E6A-9D02-E94135EE092C}" presName="compNode" presStyleCnt="0"/>
      <dgm:spPr/>
    </dgm:pt>
    <dgm:pt modelId="{B44C6FB9-0116-40D4-AC1A-0DB606D620A6}" type="pres">
      <dgm:prSet presAssocID="{667ACB17-2EDF-4E6A-9D02-E94135EE092C}" presName="iconBgRect" presStyleLbl="bgShp" presStyleIdx="1" presStyleCnt="4"/>
      <dgm:spPr/>
    </dgm:pt>
    <dgm:pt modelId="{92D108B4-A9A6-482F-A34F-B01364C2A138}" type="pres">
      <dgm:prSet presAssocID="{667ACB17-2EDF-4E6A-9D02-E94135EE092C}"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09269064-BA3D-4B48-9993-FBE074F02737}" type="pres">
      <dgm:prSet presAssocID="{667ACB17-2EDF-4E6A-9D02-E94135EE092C}" presName="spaceRect" presStyleCnt="0"/>
      <dgm:spPr/>
    </dgm:pt>
    <dgm:pt modelId="{ADB3F480-1235-4BFE-A410-B974A304380B}" type="pres">
      <dgm:prSet presAssocID="{667ACB17-2EDF-4E6A-9D02-E94135EE092C}" presName="textRect" presStyleLbl="revTx" presStyleIdx="1" presStyleCnt="4">
        <dgm:presLayoutVars>
          <dgm:chMax val="1"/>
          <dgm:chPref val="1"/>
        </dgm:presLayoutVars>
      </dgm:prSet>
      <dgm:spPr/>
    </dgm:pt>
    <dgm:pt modelId="{62096301-231E-4E27-ACEE-A73012F3779A}" type="pres">
      <dgm:prSet presAssocID="{3FA2B725-5B01-4078-9262-5F56BCBC106A}" presName="sibTrans" presStyleLbl="sibTrans2D1" presStyleIdx="0" presStyleCnt="0"/>
      <dgm:spPr/>
    </dgm:pt>
    <dgm:pt modelId="{A12DE6CE-3E53-4D94-ABBA-C03134F375A3}" type="pres">
      <dgm:prSet presAssocID="{12A6180F-F627-4642-AF47-A2D3873F547A}" presName="compNode" presStyleCnt="0"/>
      <dgm:spPr/>
    </dgm:pt>
    <dgm:pt modelId="{BFEE0BF6-8613-49C2-B2E8-39FB50E5370A}" type="pres">
      <dgm:prSet presAssocID="{12A6180F-F627-4642-AF47-A2D3873F547A}" presName="iconBgRect" presStyleLbl="bgShp" presStyleIdx="2" presStyleCnt="4"/>
      <dgm:spPr/>
    </dgm:pt>
    <dgm:pt modelId="{E14AA2AE-88E1-46A4-9D05-6E3962C6A1C5}" type="pres">
      <dgm:prSet presAssocID="{12A6180F-F627-4642-AF47-A2D3873F547A}"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ame controller"/>
        </a:ext>
      </dgm:extLst>
    </dgm:pt>
    <dgm:pt modelId="{B02E690E-6B7C-493E-91B2-139981E47578}" type="pres">
      <dgm:prSet presAssocID="{12A6180F-F627-4642-AF47-A2D3873F547A}" presName="spaceRect" presStyleCnt="0"/>
      <dgm:spPr/>
    </dgm:pt>
    <dgm:pt modelId="{5DA08930-89BC-4267-9C2F-1321D6E69159}" type="pres">
      <dgm:prSet presAssocID="{12A6180F-F627-4642-AF47-A2D3873F547A}" presName="textRect" presStyleLbl="revTx" presStyleIdx="2" presStyleCnt="4">
        <dgm:presLayoutVars>
          <dgm:chMax val="1"/>
          <dgm:chPref val="1"/>
        </dgm:presLayoutVars>
      </dgm:prSet>
      <dgm:spPr/>
    </dgm:pt>
    <dgm:pt modelId="{947A5C6C-7DFA-4212-93A4-CFC1574C5F31}" type="pres">
      <dgm:prSet presAssocID="{BC8CC502-2BDD-4762-8CBD-6A0C2D53D6D7}" presName="sibTrans" presStyleLbl="sibTrans2D1" presStyleIdx="0" presStyleCnt="0"/>
      <dgm:spPr/>
    </dgm:pt>
    <dgm:pt modelId="{2CCC1C6B-B946-44B4-8316-4E6C14873E82}" type="pres">
      <dgm:prSet presAssocID="{A7975496-4AB6-4C78-89ED-05F6E31F7136}" presName="compNode" presStyleCnt="0"/>
      <dgm:spPr/>
    </dgm:pt>
    <dgm:pt modelId="{77874B54-4DA7-47CC-B052-5E4E5F768793}" type="pres">
      <dgm:prSet presAssocID="{A7975496-4AB6-4C78-89ED-05F6E31F7136}" presName="iconBgRect" presStyleLbl="bgShp" presStyleIdx="3" presStyleCnt="4"/>
      <dgm:spPr/>
    </dgm:pt>
    <dgm:pt modelId="{A31A987B-A571-4519-A5CC-2DA01B831C38}" type="pres">
      <dgm:prSet presAssocID="{A7975496-4AB6-4C78-89ED-05F6E31F7136}"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occer Player"/>
        </a:ext>
      </dgm:extLst>
    </dgm:pt>
    <dgm:pt modelId="{9C2B174C-7B23-44C1-92E1-540D475743C8}" type="pres">
      <dgm:prSet presAssocID="{A7975496-4AB6-4C78-89ED-05F6E31F7136}" presName="spaceRect" presStyleCnt="0"/>
      <dgm:spPr/>
    </dgm:pt>
    <dgm:pt modelId="{D4768685-E794-4F54-B810-647DE8A7E112}" type="pres">
      <dgm:prSet presAssocID="{A7975496-4AB6-4C78-89ED-05F6E31F7136}" presName="textRect" presStyleLbl="revTx" presStyleIdx="3" presStyleCnt="4">
        <dgm:presLayoutVars>
          <dgm:chMax val="1"/>
          <dgm:chPref val="1"/>
        </dgm:presLayoutVars>
      </dgm:prSet>
      <dgm:spPr/>
    </dgm:pt>
  </dgm:ptLst>
  <dgm:cxnLst>
    <dgm:cxn modelId="{85100A47-3C5D-4448-99AA-5CB487AB37DB}" type="presOf" srcId="{A8C0829E-A9E3-4A4C-8DDD-5E3FCF8FCD36}" destId="{5DF5CB7D-3388-4767-99DB-BBCF6856FFE5}" srcOrd="0" destOrd="0" presId="urn:microsoft.com/office/officeart/2018/2/layout/IconCircleList"/>
    <dgm:cxn modelId="{2C7EB36A-F97D-422F-B4D4-4C89E702402C}" type="presOf" srcId="{12A6180F-F627-4642-AF47-A2D3873F547A}" destId="{5DA08930-89BC-4267-9C2F-1321D6E69159}" srcOrd="0" destOrd="0" presId="urn:microsoft.com/office/officeart/2018/2/layout/IconCircleList"/>
    <dgm:cxn modelId="{D17F2B70-7C8C-4F7C-BA3B-E5B305BEE81A}" type="presOf" srcId="{6D5BB24A-436E-4F11-9FCE-E89AF04401A3}" destId="{F7E5DFF8-371A-4B49-8FF9-588BAABDDBA3}" srcOrd="0" destOrd="0" presId="urn:microsoft.com/office/officeart/2018/2/layout/IconCircleList"/>
    <dgm:cxn modelId="{74FCB98A-A986-42F2-B50B-9EF2333D7857}" srcId="{6D5BB24A-436E-4F11-9FCE-E89AF04401A3}" destId="{12A6180F-F627-4642-AF47-A2D3873F547A}" srcOrd="2" destOrd="0" parTransId="{249DA29A-3340-4A14-B6B4-E2DA309257BF}" sibTransId="{BC8CC502-2BDD-4762-8CBD-6A0C2D53D6D7}"/>
    <dgm:cxn modelId="{7EA8BAA2-83E9-4961-8657-BAFE78C6A878}" type="presOf" srcId="{667ACB17-2EDF-4E6A-9D02-E94135EE092C}" destId="{ADB3F480-1235-4BFE-A410-B974A304380B}" srcOrd="0" destOrd="0" presId="urn:microsoft.com/office/officeart/2018/2/layout/IconCircleList"/>
    <dgm:cxn modelId="{EF5FBEB0-0989-42C7-B5F8-A9BD0340554E}" type="presOf" srcId="{E4EF3282-1F26-46DF-808E-89611B05C89D}" destId="{DB220225-45FF-427F-8D25-3FF71464CAAA}" srcOrd="0" destOrd="0" presId="urn:microsoft.com/office/officeart/2018/2/layout/IconCircleList"/>
    <dgm:cxn modelId="{C64FE5B3-A681-480B-9148-09072C191304}" srcId="{6D5BB24A-436E-4F11-9FCE-E89AF04401A3}" destId="{667ACB17-2EDF-4E6A-9D02-E94135EE092C}" srcOrd="1" destOrd="0" parTransId="{F2329376-B641-4E28-88DB-FBD3DCF7193A}" sibTransId="{3FA2B725-5B01-4078-9262-5F56BCBC106A}"/>
    <dgm:cxn modelId="{8E34D4BD-003D-4281-9E72-B1F5E0CF51D2}" type="presOf" srcId="{3FA2B725-5B01-4078-9262-5F56BCBC106A}" destId="{62096301-231E-4E27-ACEE-A73012F3779A}" srcOrd="0" destOrd="0" presId="urn:microsoft.com/office/officeart/2018/2/layout/IconCircleList"/>
    <dgm:cxn modelId="{F3F843E3-4D04-4E84-A106-55968B4C1762}" type="presOf" srcId="{BC8CC502-2BDD-4762-8CBD-6A0C2D53D6D7}" destId="{947A5C6C-7DFA-4212-93A4-CFC1574C5F31}" srcOrd="0" destOrd="0" presId="urn:microsoft.com/office/officeart/2018/2/layout/IconCircleList"/>
    <dgm:cxn modelId="{7B8DFFE5-DE1F-4B19-8F77-753A2A104BAB}" srcId="{6D5BB24A-436E-4F11-9FCE-E89AF04401A3}" destId="{A7975496-4AB6-4C78-89ED-05F6E31F7136}" srcOrd="3" destOrd="0" parTransId="{0496DFA0-E2E8-4A4D-8BA2-696404A92BF2}" sibTransId="{4B473AF1-6079-4493-ACB2-AA0988C1AC46}"/>
    <dgm:cxn modelId="{C25A61EF-D885-44EA-BA72-2D2B99AD02DE}" srcId="{6D5BB24A-436E-4F11-9FCE-E89AF04401A3}" destId="{E4EF3282-1F26-46DF-808E-89611B05C89D}" srcOrd="0" destOrd="0" parTransId="{F87509B3-EA4D-421D-A5C9-B600765AB2DB}" sibTransId="{A8C0829E-A9E3-4A4C-8DDD-5E3FCF8FCD36}"/>
    <dgm:cxn modelId="{C3ADB2F0-2092-48D6-8706-203E4A52718A}" type="presOf" srcId="{A7975496-4AB6-4C78-89ED-05F6E31F7136}" destId="{D4768685-E794-4F54-B810-647DE8A7E112}" srcOrd="0" destOrd="0" presId="urn:microsoft.com/office/officeart/2018/2/layout/IconCircleList"/>
    <dgm:cxn modelId="{9F736697-BC0D-4FF8-8E87-EA2A2FCB7DE7}" type="presParOf" srcId="{F7E5DFF8-371A-4B49-8FF9-588BAABDDBA3}" destId="{E585524B-B0AC-44D9-8285-010BF521ED30}" srcOrd="0" destOrd="0" presId="urn:microsoft.com/office/officeart/2018/2/layout/IconCircleList"/>
    <dgm:cxn modelId="{D345AE04-76D4-4BEF-8623-AF1C7B8CD931}" type="presParOf" srcId="{E585524B-B0AC-44D9-8285-010BF521ED30}" destId="{E60024C9-B3BE-42CF-B456-EF60DEB5796C}" srcOrd="0" destOrd="0" presId="urn:microsoft.com/office/officeart/2018/2/layout/IconCircleList"/>
    <dgm:cxn modelId="{483EA3A6-506E-4DF2-B633-1B99018F7542}" type="presParOf" srcId="{E60024C9-B3BE-42CF-B456-EF60DEB5796C}" destId="{AFFA2CC1-B52D-4F66-83AA-84210DB25267}" srcOrd="0" destOrd="0" presId="urn:microsoft.com/office/officeart/2018/2/layout/IconCircleList"/>
    <dgm:cxn modelId="{3AB1380C-07FA-40DE-BCEB-176F04482260}" type="presParOf" srcId="{E60024C9-B3BE-42CF-B456-EF60DEB5796C}" destId="{1DD1895A-8E04-43A8-8C8B-331296FB639B}" srcOrd="1" destOrd="0" presId="urn:microsoft.com/office/officeart/2018/2/layout/IconCircleList"/>
    <dgm:cxn modelId="{7A6EBE86-CC67-4753-ABEA-ED3241969A3C}" type="presParOf" srcId="{E60024C9-B3BE-42CF-B456-EF60DEB5796C}" destId="{0F7BCB9D-82A2-4370-940A-132D18B832AC}" srcOrd="2" destOrd="0" presId="urn:microsoft.com/office/officeart/2018/2/layout/IconCircleList"/>
    <dgm:cxn modelId="{F6DCAA34-B3DA-4276-BF66-4433CDE4CF5A}" type="presParOf" srcId="{E60024C9-B3BE-42CF-B456-EF60DEB5796C}" destId="{DB220225-45FF-427F-8D25-3FF71464CAAA}" srcOrd="3" destOrd="0" presId="urn:microsoft.com/office/officeart/2018/2/layout/IconCircleList"/>
    <dgm:cxn modelId="{89D3D22C-452C-4AB4-B578-A8846B00DBA9}" type="presParOf" srcId="{E585524B-B0AC-44D9-8285-010BF521ED30}" destId="{5DF5CB7D-3388-4767-99DB-BBCF6856FFE5}" srcOrd="1" destOrd="0" presId="urn:microsoft.com/office/officeart/2018/2/layout/IconCircleList"/>
    <dgm:cxn modelId="{77E1B77B-90AC-4125-8DDD-3FB03785CD06}" type="presParOf" srcId="{E585524B-B0AC-44D9-8285-010BF521ED30}" destId="{388A952E-24EC-4DAB-AD5E-1F6455102027}" srcOrd="2" destOrd="0" presId="urn:microsoft.com/office/officeart/2018/2/layout/IconCircleList"/>
    <dgm:cxn modelId="{FDF094A1-31FD-4342-9B7B-B3D09428645D}" type="presParOf" srcId="{388A952E-24EC-4DAB-AD5E-1F6455102027}" destId="{B44C6FB9-0116-40D4-AC1A-0DB606D620A6}" srcOrd="0" destOrd="0" presId="urn:microsoft.com/office/officeart/2018/2/layout/IconCircleList"/>
    <dgm:cxn modelId="{60CD45B2-A7E2-4BC9-9F05-31E0D07BA50D}" type="presParOf" srcId="{388A952E-24EC-4DAB-AD5E-1F6455102027}" destId="{92D108B4-A9A6-482F-A34F-B01364C2A138}" srcOrd="1" destOrd="0" presId="urn:microsoft.com/office/officeart/2018/2/layout/IconCircleList"/>
    <dgm:cxn modelId="{B041F8FD-2FD5-4EA0-9D75-D382973164ED}" type="presParOf" srcId="{388A952E-24EC-4DAB-AD5E-1F6455102027}" destId="{09269064-BA3D-4B48-9993-FBE074F02737}" srcOrd="2" destOrd="0" presId="urn:microsoft.com/office/officeart/2018/2/layout/IconCircleList"/>
    <dgm:cxn modelId="{57E4FAFC-C17B-4577-85B1-2B0B4BE2A7F8}" type="presParOf" srcId="{388A952E-24EC-4DAB-AD5E-1F6455102027}" destId="{ADB3F480-1235-4BFE-A410-B974A304380B}" srcOrd="3" destOrd="0" presId="urn:microsoft.com/office/officeart/2018/2/layout/IconCircleList"/>
    <dgm:cxn modelId="{41696622-9087-4379-8072-7CF728BC4305}" type="presParOf" srcId="{E585524B-B0AC-44D9-8285-010BF521ED30}" destId="{62096301-231E-4E27-ACEE-A73012F3779A}" srcOrd="3" destOrd="0" presId="urn:microsoft.com/office/officeart/2018/2/layout/IconCircleList"/>
    <dgm:cxn modelId="{8FCBF3A3-DBF7-4909-A2AE-F268E27A253D}" type="presParOf" srcId="{E585524B-B0AC-44D9-8285-010BF521ED30}" destId="{A12DE6CE-3E53-4D94-ABBA-C03134F375A3}" srcOrd="4" destOrd="0" presId="urn:microsoft.com/office/officeart/2018/2/layout/IconCircleList"/>
    <dgm:cxn modelId="{6C069FD6-50CD-4A44-AE25-023DEFDC46F1}" type="presParOf" srcId="{A12DE6CE-3E53-4D94-ABBA-C03134F375A3}" destId="{BFEE0BF6-8613-49C2-B2E8-39FB50E5370A}" srcOrd="0" destOrd="0" presId="urn:microsoft.com/office/officeart/2018/2/layout/IconCircleList"/>
    <dgm:cxn modelId="{B9241B5C-B791-4035-8A6E-E6753DADE13A}" type="presParOf" srcId="{A12DE6CE-3E53-4D94-ABBA-C03134F375A3}" destId="{E14AA2AE-88E1-46A4-9D05-6E3962C6A1C5}" srcOrd="1" destOrd="0" presId="urn:microsoft.com/office/officeart/2018/2/layout/IconCircleList"/>
    <dgm:cxn modelId="{EC1AD8F0-D74B-437C-BBD8-B514F65EA5AA}" type="presParOf" srcId="{A12DE6CE-3E53-4D94-ABBA-C03134F375A3}" destId="{B02E690E-6B7C-493E-91B2-139981E47578}" srcOrd="2" destOrd="0" presId="urn:microsoft.com/office/officeart/2018/2/layout/IconCircleList"/>
    <dgm:cxn modelId="{326B230F-ED2C-4191-A025-CA4B7CEA348B}" type="presParOf" srcId="{A12DE6CE-3E53-4D94-ABBA-C03134F375A3}" destId="{5DA08930-89BC-4267-9C2F-1321D6E69159}" srcOrd="3" destOrd="0" presId="urn:microsoft.com/office/officeart/2018/2/layout/IconCircleList"/>
    <dgm:cxn modelId="{6F2F3C9C-D486-491F-BCD0-547C85FD22CF}" type="presParOf" srcId="{E585524B-B0AC-44D9-8285-010BF521ED30}" destId="{947A5C6C-7DFA-4212-93A4-CFC1574C5F31}" srcOrd="5" destOrd="0" presId="urn:microsoft.com/office/officeart/2018/2/layout/IconCircleList"/>
    <dgm:cxn modelId="{284DF36F-F102-41C5-AA51-00B850F8E8A3}" type="presParOf" srcId="{E585524B-B0AC-44D9-8285-010BF521ED30}" destId="{2CCC1C6B-B946-44B4-8316-4E6C14873E82}" srcOrd="6" destOrd="0" presId="urn:microsoft.com/office/officeart/2018/2/layout/IconCircleList"/>
    <dgm:cxn modelId="{F0F5E1A4-5CFE-4256-9F22-B6A8A38B05B5}" type="presParOf" srcId="{2CCC1C6B-B946-44B4-8316-4E6C14873E82}" destId="{77874B54-4DA7-47CC-B052-5E4E5F768793}" srcOrd="0" destOrd="0" presId="urn:microsoft.com/office/officeart/2018/2/layout/IconCircleList"/>
    <dgm:cxn modelId="{DAE0D2A9-F978-4428-A81C-BF816CE373F9}" type="presParOf" srcId="{2CCC1C6B-B946-44B4-8316-4E6C14873E82}" destId="{A31A987B-A571-4519-A5CC-2DA01B831C38}" srcOrd="1" destOrd="0" presId="urn:microsoft.com/office/officeart/2018/2/layout/IconCircleList"/>
    <dgm:cxn modelId="{241165EE-55EA-43F2-9280-36C73527A394}" type="presParOf" srcId="{2CCC1C6B-B946-44B4-8316-4E6C14873E82}" destId="{9C2B174C-7B23-44C1-92E1-540D475743C8}" srcOrd="2" destOrd="0" presId="urn:microsoft.com/office/officeart/2018/2/layout/IconCircleList"/>
    <dgm:cxn modelId="{637ECBC5-B0A5-4E02-B744-A122BDFA4D0D}" type="presParOf" srcId="{2CCC1C6B-B946-44B4-8316-4E6C14873E82}" destId="{D4768685-E794-4F54-B810-647DE8A7E112}"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8E169D-4D78-47DD-9A71-A1C256164CCB}" type="doc">
      <dgm:prSet loTypeId="urn:microsoft.com/office/officeart/2005/8/layout/default" loCatId="list" qsTypeId="urn:microsoft.com/office/officeart/2005/8/quickstyle/simple4#11" qsCatId="simple" csTypeId="urn:microsoft.com/office/officeart/2005/8/colors/colorful1#7" csCatId="colorful"/>
      <dgm:spPr/>
      <dgm:t>
        <a:bodyPr/>
        <a:lstStyle/>
        <a:p>
          <a:endParaRPr lang="en-US"/>
        </a:p>
      </dgm:t>
    </dgm:pt>
    <dgm:pt modelId="{DBE7B741-88FD-4896-BC2D-E90473E13CFA}">
      <dgm:prSet custT="1"/>
      <dgm:spPr/>
      <dgm:t>
        <a:bodyPr/>
        <a:lstStyle/>
        <a:p>
          <a:r>
            <a:rPr lang="en-US" sz="3200" dirty="0"/>
            <a:t>Crew Makeup</a:t>
          </a:r>
        </a:p>
      </dgm:t>
    </dgm:pt>
    <dgm:pt modelId="{B802E709-D80C-4BAA-8B99-E20A3A90A031}" type="parTrans" cxnId="{168DAE4A-D7ED-431E-9038-5F088C1F0DD5}">
      <dgm:prSet/>
      <dgm:spPr/>
      <dgm:t>
        <a:bodyPr/>
        <a:lstStyle/>
        <a:p>
          <a:endParaRPr lang="en-US"/>
        </a:p>
      </dgm:t>
    </dgm:pt>
    <dgm:pt modelId="{64105E2D-EC9F-438B-ABF7-677F0D28D0FE}" type="sibTrans" cxnId="{168DAE4A-D7ED-431E-9038-5F088C1F0DD5}">
      <dgm:prSet/>
      <dgm:spPr/>
      <dgm:t>
        <a:bodyPr/>
        <a:lstStyle/>
        <a:p>
          <a:endParaRPr lang="en-US"/>
        </a:p>
      </dgm:t>
    </dgm:pt>
    <dgm:pt modelId="{1CBCEF0D-F7CE-4437-9841-C066ACE3E9BB}">
      <dgm:prSet custT="1"/>
      <dgm:spPr/>
      <dgm:t>
        <a:bodyPr/>
        <a:lstStyle/>
        <a:p>
          <a:r>
            <a:rPr lang="en-US" sz="3200" dirty="0"/>
            <a:t>Crew Consistency</a:t>
          </a:r>
        </a:p>
      </dgm:t>
    </dgm:pt>
    <dgm:pt modelId="{8E09552F-ED8C-42A4-8DB8-32791AAC414C}" type="parTrans" cxnId="{019AE967-523D-4DB1-87C4-17DF58FC04CD}">
      <dgm:prSet/>
      <dgm:spPr/>
      <dgm:t>
        <a:bodyPr/>
        <a:lstStyle/>
        <a:p>
          <a:endParaRPr lang="en-US"/>
        </a:p>
      </dgm:t>
    </dgm:pt>
    <dgm:pt modelId="{06EF52D4-1EA6-482B-88CA-A92B66448BD5}" type="sibTrans" cxnId="{019AE967-523D-4DB1-87C4-17DF58FC04CD}">
      <dgm:prSet/>
      <dgm:spPr/>
      <dgm:t>
        <a:bodyPr/>
        <a:lstStyle/>
        <a:p>
          <a:endParaRPr lang="en-US"/>
        </a:p>
      </dgm:t>
    </dgm:pt>
    <dgm:pt modelId="{D8B28DFE-B464-4C1C-8D22-E72F25AFBA41}">
      <dgm:prSet custT="1"/>
      <dgm:spPr/>
      <dgm:t>
        <a:bodyPr/>
        <a:lstStyle/>
        <a:p>
          <a:r>
            <a:rPr lang="en-US" sz="2400" dirty="0"/>
            <a:t>Effective Communication</a:t>
          </a:r>
        </a:p>
      </dgm:t>
    </dgm:pt>
    <dgm:pt modelId="{BD33D9E3-543D-4A6B-A885-91A7CFF798EE}" type="parTrans" cxnId="{EE0E5555-791C-4EC3-9C3C-DF243F4CB639}">
      <dgm:prSet/>
      <dgm:spPr/>
      <dgm:t>
        <a:bodyPr/>
        <a:lstStyle/>
        <a:p>
          <a:endParaRPr lang="en-US"/>
        </a:p>
      </dgm:t>
    </dgm:pt>
    <dgm:pt modelId="{CB77851C-F913-4E45-838F-0A955B89C226}" type="sibTrans" cxnId="{EE0E5555-791C-4EC3-9C3C-DF243F4CB639}">
      <dgm:prSet/>
      <dgm:spPr/>
      <dgm:t>
        <a:bodyPr/>
        <a:lstStyle/>
        <a:p>
          <a:endParaRPr lang="en-US"/>
        </a:p>
      </dgm:t>
    </dgm:pt>
    <dgm:pt modelId="{FB3EE99F-2BDC-4CCB-AD05-0F4AF0D62EE1}">
      <dgm:prSet custT="1"/>
      <dgm:spPr/>
      <dgm:t>
        <a:bodyPr/>
        <a:lstStyle/>
        <a:p>
          <a:r>
            <a:rPr lang="en-US" sz="2800" dirty="0"/>
            <a:t>Style </a:t>
          </a:r>
          <a:r>
            <a:rPr lang="en-US" sz="3200" dirty="0"/>
            <a:t>of</a:t>
          </a:r>
          <a:r>
            <a:rPr lang="en-US" sz="2800" dirty="0"/>
            <a:t> Play</a:t>
          </a:r>
        </a:p>
      </dgm:t>
    </dgm:pt>
    <dgm:pt modelId="{91D8B775-5304-4FB3-BD9D-A671B49BD0D6}" type="parTrans" cxnId="{A89B92E6-0DB1-4005-B13C-259816A31688}">
      <dgm:prSet/>
      <dgm:spPr/>
      <dgm:t>
        <a:bodyPr/>
        <a:lstStyle/>
        <a:p>
          <a:endParaRPr lang="en-US"/>
        </a:p>
      </dgm:t>
    </dgm:pt>
    <dgm:pt modelId="{48392FF9-08E3-404C-9C8E-22F913F243D1}" type="sibTrans" cxnId="{A89B92E6-0DB1-4005-B13C-259816A31688}">
      <dgm:prSet/>
      <dgm:spPr/>
      <dgm:t>
        <a:bodyPr/>
        <a:lstStyle/>
        <a:p>
          <a:endParaRPr lang="en-US"/>
        </a:p>
      </dgm:t>
    </dgm:pt>
    <dgm:pt modelId="{669F87E4-F33F-4326-9441-244FC21EB5C3}">
      <dgm:prSet custT="1"/>
      <dgm:spPr/>
      <dgm:t>
        <a:bodyPr/>
        <a:lstStyle/>
        <a:p>
          <a:r>
            <a:rPr lang="en-US" sz="3200" dirty="0"/>
            <a:t>Level</a:t>
          </a:r>
          <a:r>
            <a:rPr lang="en-US" sz="3100" dirty="0"/>
            <a:t> of Competition</a:t>
          </a:r>
        </a:p>
      </dgm:t>
    </dgm:pt>
    <dgm:pt modelId="{1C234E75-5CF9-47FC-B251-08503ACCE9D9}" type="parTrans" cxnId="{42B34F0D-E233-4CC3-AD7A-24BE0500E388}">
      <dgm:prSet/>
      <dgm:spPr/>
      <dgm:t>
        <a:bodyPr/>
        <a:lstStyle/>
        <a:p>
          <a:endParaRPr lang="en-US"/>
        </a:p>
      </dgm:t>
    </dgm:pt>
    <dgm:pt modelId="{F5C31FC0-C557-4847-BFAD-2EE898A257DD}" type="sibTrans" cxnId="{42B34F0D-E233-4CC3-AD7A-24BE0500E388}">
      <dgm:prSet/>
      <dgm:spPr/>
      <dgm:t>
        <a:bodyPr/>
        <a:lstStyle/>
        <a:p>
          <a:endParaRPr lang="en-US"/>
        </a:p>
      </dgm:t>
    </dgm:pt>
    <dgm:pt modelId="{CD552447-60B0-4CDF-A5AC-4D4F54106D46}">
      <dgm:prSet custT="1"/>
      <dgm:spPr/>
      <dgm:t>
        <a:bodyPr/>
        <a:lstStyle/>
        <a:p>
          <a:r>
            <a:rPr lang="en-US" sz="3200" dirty="0"/>
            <a:t>Rivalry</a:t>
          </a:r>
        </a:p>
      </dgm:t>
    </dgm:pt>
    <dgm:pt modelId="{99F158F1-EA79-4E3D-9656-DBECA2FD0EDF}" type="parTrans" cxnId="{501A08A8-4BBF-42E2-9FA1-D1897CF05209}">
      <dgm:prSet/>
      <dgm:spPr/>
      <dgm:t>
        <a:bodyPr/>
        <a:lstStyle/>
        <a:p>
          <a:endParaRPr lang="en-US"/>
        </a:p>
      </dgm:t>
    </dgm:pt>
    <dgm:pt modelId="{3D84A6F5-A5BF-4695-83BE-40D42CEA0F3F}" type="sibTrans" cxnId="{501A08A8-4BBF-42E2-9FA1-D1897CF05209}">
      <dgm:prSet/>
      <dgm:spPr/>
      <dgm:t>
        <a:bodyPr/>
        <a:lstStyle/>
        <a:p>
          <a:endParaRPr lang="en-US"/>
        </a:p>
      </dgm:t>
    </dgm:pt>
    <dgm:pt modelId="{98E0E8DA-1DAB-459A-AB4B-2DF9C7CA6A08}">
      <dgm:prSet custT="1"/>
      <dgm:spPr/>
      <dgm:t>
        <a:bodyPr/>
        <a:lstStyle/>
        <a:p>
          <a:r>
            <a:rPr lang="en-US" sz="3100" dirty="0"/>
            <a:t>Environment</a:t>
          </a:r>
        </a:p>
      </dgm:t>
    </dgm:pt>
    <dgm:pt modelId="{F194E9FE-C158-4264-8C95-1C3BA4C443A7}" type="parTrans" cxnId="{6B783F1C-C27A-46EE-9ECD-9F14FFE845B5}">
      <dgm:prSet/>
      <dgm:spPr/>
      <dgm:t>
        <a:bodyPr/>
        <a:lstStyle/>
        <a:p>
          <a:endParaRPr lang="en-US"/>
        </a:p>
      </dgm:t>
    </dgm:pt>
    <dgm:pt modelId="{28EF3154-C955-49BA-8B2A-175A9F1402D1}" type="sibTrans" cxnId="{6B783F1C-C27A-46EE-9ECD-9F14FFE845B5}">
      <dgm:prSet/>
      <dgm:spPr/>
      <dgm:t>
        <a:bodyPr/>
        <a:lstStyle/>
        <a:p>
          <a:endParaRPr lang="en-US"/>
        </a:p>
      </dgm:t>
    </dgm:pt>
    <dgm:pt modelId="{FF25E990-5CEF-4F2A-AB19-18DFEF02C58C}">
      <dgm:prSet/>
      <dgm:spPr/>
      <dgm:t>
        <a:bodyPr/>
        <a:lstStyle/>
        <a:p>
          <a:r>
            <a:rPr lang="en-US" dirty="0"/>
            <a:t>Time &amp; Score</a:t>
          </a:r>
        </a:p>
      </dgm:t>
    </dgm:pt>
    <dgm:pt modelId="{4809D3DE-3531-460A-87FF-4C6DBFA3D2E2}" type="parTrans" cxnId="{F9A42E4B-0305-47B5-BAEE-05D2518B29C2}">
      <dgm:prSet/>
      <dgm:spPr/>
      <dgm:t>
        <a:bodyPr/>
        <a:lstStyle/>
        <a:p>
          <a:endParaRPr lang="en-US"/>
        </a:p>
      </dgm:t>
    </dgm:pt>
    <dgm:pt modelId="{8AB806E2-AC6E-43FE-A871-58356E6BBF7B}" type="sibTrans" cxnId="{F9A42E4B-0305-47B5-BAEE-05D2518B29C2}">
      <dgm:prSet/>
      <dgm:spPr/>
      <dgm:t>
        <a:bodyPr/>
        <a:lstStyle/>
        <a:p>
          <a:endParaRPr lang="en-US"/>
        </a:p>
      </dgm:t>
    </dgm:pt>
    <dgm:pt modelId="{5D344F3E-3CD6-4A1C-8B84-82E06A7D13BF}" type="pres">
      <dgm:prSet presAssocID="{368E169D-4D78-47DD-9A71-A1C256164CCB}" presName="diagram" presStyleCnt="0">
        <dgm:presLayoutVars>
          <dgm:dir/>
          <dgm:resizeHandles val="exact"/>
        </dgm:presLayoutVars>
      </dgm:prSet>
      <dgm:spPr/>
    </dgm:pt>
    <dgm:pt modelId="{8A2C90F0-8B71-4AFF-8B53-DE1CB578596F}" type="pres">
      <dgm:prSet presAssocID="{DBE7B741-88FD-4896-BC2D-E90473E13CFA}" presName="node" presStyleLbl="node1" presStyleIdx="0" presStyleCnt="8">
        <dgm:presLayoutVars>
          <dgm:bulletEnabled val="1"/>
        </dgm:presLayoutVars>
      </dgm:prSet>
      <dgm:spPr/>
    </dgm:pt>
    <dgm:pt modelId="{3B3404FA-5540-4972-A072-577C02FAA7F5}" type="pres">
      <dgm:prSet presAssocID="{64105E2D-EC9F-438B-ABF7-677F0D28D0FE}" presName="sibTrans" presStyleCnt="0"/>
      <dgm:spPr/>
    </dgm:pt>
    <dgm:pt modelId="{0C188C43-906F-43B7-B9E2-ED8BA7FA8D78}" type="pres">
      <dgm:prSet presAssocID="{1CBCEF0D-F7CE-4437-9841-C066ACE3E9BB}" presName="node" presStyleLbl="node1" presStyleIdx="1" presStyleCnt="8">
        <dgm:presLayoutVars>
          <dgm:bulletEnabled val="1"/>
        </dgm:presLayoutVars>
      </dgm:prSet>
      <dgm:spPr/>
    </dgm:pt>
    <dgm:pt modelId="{254D2301-7189-4AA8-B7DB-3D4B6FF6DED6}" type="pres">
      <dgm:prSet presAssocID="{06EF52D4-1EA6-482B-88CA-A92B66448BD5}" presName="sibTrans" presStyleCnt="0"/>
      <dgm:spPr/>
    </dgm:pt>
    <dgm:pt modelId="{160C3DD5-96BA-4195-972C-3D2ACC0C6943}" type="pres">
      <dgm:prSet presAssocID="{D8B28DFE-B464-4C1C-8D22-E72F25AFBA41}" presName="node" presStyleLbl="node1" presStyleIdx="2" presStyleCnt="8">
        <dgm:presLayoutVars>
          <dgm:bulletEnabled val="1"/>
        </dgm:presLayoutVars>
      </dgm:prSet>
      <dgm:spPr/>
    </dgm:pt>
    <dgm:pt modelId="{A4CC6240-41BE-4E4C-AB4B-855D25478E1B}" type="pres">
      <dgm:prSet presAssocID="{CB77851C-F913-4E45-838F-0A955B89C226}" presName="sibTrans" presStyleCnt="0"/>
      <dgm:spPr/>
    </dgm:pt>
    <dgm:pt modelId="{A9697441-2B62-49B5-9C9B-239CE07F38CC}" type="pres">
      <dgm:prSet presAssocID="{FB3EE99F-2BDC-4CCB-AD05-0F4AF0D62EE1}" presName="node" presStyleLbl="node1" presStyleIdx="3" presStyleCnt="8">
        <dgm:presLayoutVars>
          <dgm:bulletEnabled val="1"/>
        </dgm:presLayoutVars>
      </dgm:prSet>
      <dgm:spPr/>
    </dgm:pt>
    <dgm:pt modelId="{568587A8-226D-43B1-811C-7C28C8579297}" type="pres">
      <dgm:prSet presAssocID="{48392FF9-08E3-404C-9C8E-22F913F243D1}" presName="sibTrans" presStyleCnt="0"/>
      <dgm:spPr/>
    </dgm:pt>
    <dgm:pt modelId="{E5B879C1-CE56-4378-9F17-8207A335D786}" type="pres">
      <dgm:prSet presAssocID="{669F87E4-F33F-4326-9441-244FC21EB5C3}" presName="node" presStyleLbl="node1" presStyleIdx="4" presStyleCnt="8">
        <dgm:presLayoutVars>
          <dgm:bulletEnabled val="1"/>
        </dgm:presLayoutVars>
      </dgm:prSet>
      <dgm:spPr/>
    </dgm:pt>
    <dgm:pt modelId="{66A46493-A710-48F4-9812-8A312D51609F}" type="pres">
      <dgm:prSet presAssocID="{F5C31FC0-C557-4847-BFAD-2EE898A257DD}" presName="sibTrans" presStyleCnt="0"/>
      <dgm:spPr/>
    </dgm:pt>
    <dgm:pt modelId="{3C9224CE-5755-488A-9DFF-DF0C746E681A}" type="pres">
      <dgm:prSet presAssocID="{CD552447-60B0-4CDF-A5AC-4D4F54106D46}" presName="node" presStyleLbl="node1" presStyleIdx="5" presStyleCnt="8">
        <dgm:presLayoutVars>
          <dgm:bulletEnabled val="1"/>
        </dgm:presLayoutVars>
      </dgm:prSet>
      <dgm:spPr/>
    </dgm:pt>
    <dgm:pt modelId="{A450EDC2-E742-4CA8-8858-F691C2C832B3}" type="pres">
      <dgm:prSet presAssocID="{3D84A6F5-A5BF-4695-83BE-40D42CEA0F3F}" presName="sibTrans" presStyleCnt="0"/>
      <dgm:spPr/>
    </dgm:pt>
    <dgm:pt modelId="{BDE4CE0C-C1FC-4F51-B67A-A94384272BEE}" type="pres">
      <dgm:prSet presAssocID="{98E0E8DA-1DAB-459A-AB4B-2DF9C7CA6A08}" presName="node" presStyleLbl="node1" presStyleIdx="6" presStyleCnt="8">
        <dgm:presLayoutVars>
          <dgm:bulletEnabled val="1"/>
        </dgm:presLayoutVars>
      </dgm:prSet>
      <dgm:spPr/>
    </dgm:pt>
    <dgm:pt modelId="{5D814DB1-C18A-4DB2-8460-7ECA86C2BB59}" type="pres">
      <dgm:prSet presAssocID="{28EF3154-C955-49BA-8B2A-175A9F1402D1}" presName="sibTrans" presStyleCnt="0"/>
      <dgm:spPr/>
    </dgm:pt>
    <dgm:pt modelId="{6AAA4B02-DACD-4E7F-937A-8E593C761F2C}" type="pres">
      <dgm:prSet presAssocID="{FF25E990-5CEF-4F2A-AB19-18DFEF02C58C}" presName="node" presStyleLbl="node1" presStyleIdx="7" presStyleCnt="8">
        <dgm:presLayoutVars>
          <dgm:bulletEnabled val="1"/>
        </dgm:presLayoutVars>
      </dgm:prSet>
      <dgm:spPr/>
    </dgm:pt>
  </dgm:ptLst>
  <dgm:cxnLst>
    <dgm:cxn modelId="{5E983903-5180-4661-8022-89FA328C69C8}" type="presOf" srcId="{D8B28DFE-B464-4C1C-8D22-E72F25AFBA41}" destId="{160C3DD5-96BA-4195-972C-3D2ACC0C6943}" srcOrd="0" destOrd="0" presId="urn:microsoft.com/office/officeart/2005/8/layout/default"/>
    <dgm:cxn modelId="{B0FD430B-B536-4FC1-8433-A16A04F357B5}" type="presOf" srcId="{368E169D-4D78-47DD-9A71-A1C256164CCB}" destId="{5D344F3E-3CD6-4A1C-8B84-82E06A7D13BF}" srcOrd="0" destOrd="0" presId="urn:microsoft.com/office/officeart/2005/8/layout/default"/>
    <dgm:cxn modelId="{42B34F0D-E233-4CC3-AD7A-24BE0500E388}" srcId="{368E169D-4D78-47DD-9A71-A1C256164CCB}" destId="{669F87E4-F33F-4326-9441-244FC21EB5C3}" srcOrd="4" destOrd="0" parTransId="{1C234E75-5CF9-47FC-B251-08503ACCE9D9}" sibTransId="{F5C31FC0-C557-4847-BFAD-2EE898A257DD}"/>
    <dgm:cxn modelId="{6B783F1C-C27A-46EE-9ECD-9F14FFE845B5}" srcId="{368E169D-4D78-47DD-9A71-A1C256164CCB}" destId="{98E0E8DA-1DAB-459A-AB4B-2DF9C7CA6A08}" srcOrd="6" destOrd="0" parTransId="{F194E9FE-C158-4264-8C95-1C3BA4C443A7}" sibTransId="{28EF3154-C955-49BA-8B2A-175A9F1402D1}"/>
    <dgm:cxn modelId="{019AE967-523D-4DB1-87C4-17DF58FC04CD}" srcId="{368E169D-4D78-47DD-9A71-A1C256164CCB}" destId="{1CBCEF0D-F7CE-4437-9841-C066ACE3E9BB}" srcOrd="1" destOrd="0" parTransId="{8E09552F-ED8C-42A4-8DB8-32791AAC414C}" sibTransId="{06EF52D4-1EA6-482B-88CA-A92B66448BD5}"/>
    <dgm:cxn modelId="{168DAE4A-D7ED-431E-9038-5F088C1F0DD5}" srcId="{368E169D-4D78-47DD-9A71-A1C256164CCB}" destId="{DBE7B741-88FD-4896-BC2D-E90473E13CFA}" srcOrd="0" destOrd="0" parTransId="{B802E709-D80C-4BAA-8B99-E20A3A90A031}" sibTransId="{64105E2D-EC9F-438B-ABF7-677F0D28D0FE}"/>
    <dgm:cxn modelId="{F9A42E4B-0305-47B5-BAEE-05D2518B29C2}" srcId="{368E169D-4D78-47DD-9A71-A1C256164CCB}" destId="{FF25E990-5CEF-4F2A-AB19-18DFEF02C58C}" srcOrd="7" destOrd="0" parTransId="{4809D3DE-3531-460A-87FF-4C6DBFA3D2E2}" sibTransId="{8AB806E2-AC6E-43FE-A871-58356E6BBF7B}"/>
    <dgm:cxn modelId="{F8679C6D-64A2-4042-9951-A0858FF43886}" type="presOf" srcId="{DBE7B741-88FD-4896-BC2D-E90473E13CFA}" destId="{8A2C90F0-8B71-4AFF-8B53-DE1CB578596F}" srcOrd="0" destOrd="0" presId="urn:microsoft.com/office/officeart/2005/8/layout/default"/>
    <dgm:cxn modelId="{EA6DC350-59AB-43EA-8FB2-66FC4B1C0D48}" type="presOf" srcId="{FB3EE99F-2BDC-4CCB-AD05-0F4AF0D62EE1}" destId="{A9697441-2B62-49B5-9C9B-239CE07F38CC}" srcOrd="0" destOrd="0" presId="urn:microsoft.com/office/officeart/2005/8/layout/default"/>
    <dgm:cxn modelId="{F9A05353-A85D-4900-8E19-30E3B465E98B}" type="presOf" srcId="{FF25E990-5CEF-4F2A-AB19-18DFEF02C58C}" destId="{6AAA4B02-DACD-4E7F-937A-8E593C761F2C}" srcOrd="0" destOrd="0" presId="urn:microsoft.com/office/officeart/2005/8/layout/default"/>
    <dgm:cxn modelId="{EE0E5555-791C-4EC3-9C3C-DF243F4CB639}" srcId="{368E169D-4D78-47DD-9A71-A1C256164CCB}" destId="{D8B28DFE-B464-4C1C-8D22-E72F25AFBA41}" srcOrd="2" destOrd="0" parTransId="{BD33D9E3-543D-4A6B-A885-91A7CFF798EE}" sibTransId="{CB77851C-F913-4E45-838F-0A955B89C226}"/>
    <dgm:cxn modelId="{501A08A8-4BBF-42E2-9FA1-D1897CF05209}" srcId="{368E169D-4D78-47DD-9A71-A1C256164CCB}" destId="{CD552447-60B0-4CDF-A5AC-4D4F54106D46}" srcOrd="5" destOrd="0" parTransId="{99F158F1-EA79-4E3D-9656-DBECA2FD0EDF}" sibTransId="{3D84A6F5-A5BF-4695-83BE-40D42CEA0F3F}"/>
    <dgm:cxn modelId="{54AD3EB8-326C-48EC-845B-B49716CC37B4}" type="presOf" srcId="{98E0E8DA-1DAB-459A-AB4B-2DF9C7CA6A08}" destId="{BDE4CE0C-C1FC-4F51-B67A-A94384272BEE}" srcOrd="0" destOrd="0" presId="urn:microsoft.com/office/officeart/2005/8/layout/default"/>
    <dgm:cxn modelId="{4D71EDC9-64F1-48B0-AF91-E29CD7598849}" type="presOf" srcId="{669F87E4-F33F-4326-9441-244FC21EB5C3}" destId="{E5B879C1-CE56-4378-9F17-8207A335D786}" srcOrd="0" destOrd="0" presId="urn:microsoft.com/office/officeart/2005/8/layout/default"/>
    <dgm:cxn modelId="{6E968CCE-D0C0-45D6-8A78-C71682C31F83}" type="presOf" srcId="{1CBCEF0D-F7CE-4437-9841-C066ACE3E9BB}" destId="{0C188C43-906F-43B7-B9E2-ED8BA7FA8D78}" srcOrd="0" destOrd="0" presId="urn:microsoft.com/office/officeart/2005/8/layout/default"/>
    <dgm:cxn modelId="{0CC645D7-E13A-40C9-960C-496567D66C63}" type="presOf" srcId="{CD552447-60B0-4CDF-A5AC-4D4F54106D46}" destId="{3C9224CE-5755-488A-9DFF-DF0C746E681A}" srcOrd="0" destOrd="0" presId="urn:microsoft.com/office/officeart/2005/8/layout/default"/>
    <dgm:cxn modelId="{A89B92E6-0DB1-4005-B13C-259816A31688}" srcId="{368E169D-4D78-47DD-9A71-A1C256164CCB}" destId="{FB3EE99F-2BDC-4CCB-AD05-0F4AF0D62EE1}" srcOrd="3" destOrd="0" parTransId="{91D8B775-5304-4FB3-BD9D-A671B49BD0D6}" sibTransId="{48392FF9-08E3-404C-9C8E-22F913F243D1}"/>
    <dgm:cxn modelId="{42740920-4175-43A1-ADAC-A535F8252D9B}" type="presParOf" srcId="{5D344F3E-3CD6-4A1C-8B84-82E06A7D13BF}" destId="{8A2C90F0-8B71-4AFF-8B53-DE1CB578596F}" srcOrd="0" destOrd="0" presId="urn:microsoft.com/office/officeart/2005/8/layout/default"/>
    <dgm:cxn modelId="{B8B6A82F-64FA-4D41-ADA2-5D53614DA1CB}" type="presParOf" srcId="{5D344F3E-3CD6-4A1C-8B84-82E06A7D13BF}" destId="{3B3404FA-5540-4972-A072-577C02FAA7F5}" srcOrd="1" destOrd="0" presId="urn:microsoft.com/office/officeart/2005/8/layout/default"/>
    <dgm:cxn modelId="{9F707EFB-7C51-450F-AB0C-003BA3371578}" type="presParOf" srcId="{5D344F3E-3CD6-4A1C-8B84-82E06A7D13BF}" destId="{0C188C43-906F-43B7-B9E2-ED8BA7FA8D78}" srcOrd="2" destOrd="0" presId="urn:microsoft.com/office/officeart/2005/8/layout/default"/>
    <dgm:cxn modelId="{E53D6524-F66F-4C6D-B75B-BDAFB6A9EB33}" type="presParOf" srcId="{5D344F3E-3CD6-4A1C-8B84-82E06A7D13BF}" destId="{254D2301-7189-4AA8-B7DB-3D4B6FF6DED6}" srcOrd="3" destOrd="0" presId="urn:microsoft.com/office/officeart/2005/8/layout/default"/>
    <dgm:cxn modelId="{5B7F7331-66A1-46E4-811A-FA1836E8C174}" type="presParOf" srcId="{5D344F3E-3CD6-4A1C-8B84-82E06A7D13BF}" destId="{160C3DD5-96BA-4195-972C-3D2ACC0C6943}" srcOrd="4" destOrd="0" presId="urn:microsoft.com/office/officeart/2005/8/layout/default"/>
    <dgm:cxn modelId="{196DB8E9-6914-42F0-A8D6-E70A3F352685}" type="presParOf" srcId="{5D344F3E-3CD6-4A1C-8B84-82E06A7D13BF}" destId="{A4CC6240-41BE-4E4C-AB4B-855D25478E1B}" srcOrd="5" destOrd="0" presId="urn:microsoft.com/office/officeart/2005/8/layout/default"/>
    <dgm:cxn modelId="{CEDCE25C-9274-4D49-9D77-871B1C509BCC}" type="presParOf" srcId="{5D344F3E-3CD6-4A1C-8B84-82E06A7D13BF}" destId="{A9697441-2B62-49B5-9C9B-239CE07F38CC}" srcOrd="6" destOrd="0" presId="urn:microsoft.com/office/officeart/2005/8/layout/default"/>
    <dgm:cxn modelId="{5A06D237-2030-44B6-B84F-CEE2CE6D9F89}" type="presParOf" srcId="{5D344F3E-3CD6-4A1C-8B84-82E06A7D13BF}" destId="{568587A8-226D-43B1-811C-7C28C8579297}" srcOrd="7" destOrd="0" presId="urn:microsoft.com/office/officeart/2005/8/layout/default"/>
    <dgm:cxn modelId="{1A50DCEA-E7E2-46A9-9717-056376B8602B}" type="presParOf" srcId="{5D344F3E-3CD6-4A1C-8B84-82E06A7D13BF}" destId="{E5B879C1-CE56-4378-9F17-8207A335D786}" srcOrd="8" destOrd="0" presId="urn:microsoft.com/office/officeart/2005/8/layout/default"/>
    <dgm:cxn modelId="{669EACC5-0F25-42C5-BB42-699D224225E4}" type="presParOf" srcId="{5D344F3E-3CD6-4A1C-8B84-82E06A7D13BF}" destId="{66A46493-A710-48F4-9812-8A312D51609F}" srcOrd="9" destOrd="0" presId="urn:microsoft.com/office/officeart/2005/8/layout/default"/>
    <dgm:cxn modelId="{9FD317AE-E9D0-4B6D-95CB-FE257B7945BB}" type="presParOf" srcId="{5D344F3E-3CD6-4A1C-8B84-82E06A7D13BF}" destId="{3C9224CE-5755-488A-9DFF-DF0C746E681A}" srcOrd="10" destOrd="0" presId="urn:microsoft.com/office/officeart/2005/8/layout/default"/>
    <dgm:cxn modelId="{CC396D72-6776-4D9A-B2FE-1468C3C84D4A}" type="presParOf" srcId="{5D344F3E-3CD6-4A1C-8B84-82E06A7D13BF}" destId="{A450EDC2-E742-4CA8-8858-F691C2C832B3}" srcOrd="11" destOrd="0" presId="urn:microsoft.com/office/officeart/2005/8/layout/default"/>
    <dgm:cxn modelId="{1D43AF20-213E-4752-BBD7-5DED33148B86}" type="presParOf" srcId="{5D344F3E-3CD6-4A1C-8B84-82E06A7D13BF}" destId="{BDE4CE0C-C1FC-4F51-B67A-A94384272BEE}" srcOrd="12" destOrd="0" presId="urn:microsoft.com/office/officeart/2005/8/layout/default"/>
    <dgm:cxn modelId="{2361E10F-D5F5-43CB-83D3-0DF82DBB8A77}" type="presParOf" srcId="{5D344F3E-3CD6-4A1C-8B84-82E06A7D13BF}" destId="{5D814DB1-C18A-4DB2-8460-7ECA86C2BB59}" srcOrd="13" destOrd="0" presId="urn:microsoft.com/office/officeart/2005/8/layout/default"/>
    <dgm:cxn modelId="{4A26FD88-A730-411E-8A0A-08D709B6916E}" type="presParOf" srcId="{5D344F3E-3CD6-4A1C-8B84-82E06A7D13BF}" destId="{6AAA4B02-DACD-4E7F-937A-8E593C761F2C}"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71E574-2573-403D-AA05-03692A8A9B67}" type="doc">
      <dgm:prSet loTypeId="urn:microsoft.com/office/officeart/2005/8/layout/vProcess5" loCatId="process" qsTypeId="urn:microsoft.com/office/officeart/2005/8/quickstyle/simple4#13" qsCatId="simple" csTypeId="urn:microsoft.com/office/officeart/2005/8/colors/colorful1#10" csCatId="colorful" phldr="1"/>
      <dgm:spPr/>
      <dgm:t>
        <a:bodyPr/>
        <a:lstStyle/>
        <a:p>
          <a:endParaRPr lang="en-US"/>
        </a:p>
      </dgm:t>
    </dgm:pt>
    <dgm:pt modelId="{5ABDA4C6-4BE4-4CB2-B3F7-CAF3A20C8FED}">
      <dgm:prSet custT="1"/>
      <dgm:spPr/>
      <dgm:t>
        <a:bodyPr/>
        <a:lstStyle/>
        <a:p>
          <a:r>
            <a:rPr lang="en-US" sz="2400" dirty="0"/>
            <a:t>Determined By  Assignor</a:t>
          </a:r>
        </a:p>
      </dgm:t>
    </dgm:pt>
    <dgm:pt modelId="{75794901-9F39-4EA1-BCD2-59DF1CB6B228}" type="parTrans" cxnId="{D6DD861F-28E6-4C6A-B211-818BE70CC53A}">
      <dgm:prSet/>
      <dgm:spPr/>
      <dgm:t>
        <a:bodyPr/>
        <a:lstStyle/>
        <a:p>
          <a:endParaRPr lang="en-US"/>
        </a:p>
      </dgm:t>
    </dgm:pt>
    <dgm:pt modelId="{5497F219-2D4C-423A-8615-DF78D0D61CC7}" type="sibTrans" cxnId="{D6DD861F-28E6-4C6A-B211-818BE70CC53A}">
      <dgm:prSet/>
      <dgm:spPr/>
      <dgm:t>
        <a:bodyPr/>
        <a:lstStyle/>
        <a:p>
          <a:endParaRPr lang="en-US"/>
        </a:p>
      </dgm:t>
    </dgm:pt>
    <dgm:pt modelId="{A4C82A56-D5C0-49DB-A63F-A52BF1A394EB}">
      <dgm:prSet custT="1"/>
      <dgm:spPr/>
      <dgm:t>
        <a:bodyPr/>
        <a:lstStyle/>
        <a:p>
          <a:r>
            <a:rPr lang="en-US" sz="2600" dirty="0"/>
            <a:t>Leader or Crew Chief</a:t>
          </a:r>
        </a:p>
      </dgm:t>
    </dgm:pt>
    <dgm:pt modelId="{6C25AF51-B6A3-477B-A0B2-A6357612FD3E}" type="parTrans" cxnId="{65DC813A-6547-4FAA-A373-DCCD03A31691}">
      <dgm:prSet/>
      <dgm:spPr/>
      <dgm:t>
        <a:bodyPr/>
        <a:lstStyle/>
        <a:p>
          <a:endParaRPr lang="en-US"/>
        </a:p>
      </dgm:t>
    </dgm:pt>
    <dgm:pt modelId="{3C8D5608-BB87-43CC-B985-787C72DAD6AA}" type="sibTrans" cxnId="{65DC813A-6547-4FAA-A373-DCCD03A31691}">
      <dgm:prSet/>
      <dgm:spPr/>
      <dgm:t>
        <a:bodyPr/>
        <a:lstStyle/>
        <a:p>
          <a:endParaRPr lang="en-US"/>
        </a:p>
      </dgm:t>
    </dgm:pt>
    <dgm:pt modelId="{BEEC1FA2-28F3-465C-9427-089EFCB5781A}">
      <dgm:prSet custT="1"/>
      <dgm:spPr/>
      <dgm:t>
        <a:bodyPr/>
        <a:lstStyle/>
        <a:p>
          <a:r>
            <a:rPr lang="en-US" sz="3200" dirty="0"/>
            <a:t>Personalities</a:t>
          </a:r>
        </a:p>
      </dgm:t>
    </dgm:pt>
    <dgm:pt modelId="{C7FF46FD-578E-4B4F-8293-79AA4B4E703F}" type="parTrans" cxnId="{DAE8FA1B-8822-49B5-B42C-BBB9030CAADC}">
      <dgm:prSet/>
      <dgm:spPr/>
      <dgm:t>
        <a:bodyPr/>
        <a:lstStyle/>
        <a:p>
          <a:endParaRPr lang="en-US"/>
        </a:p>
      </dgm:t>
    </dgm:pt>
    <dgm:pt modelId="{7CCBE56F-CFAE-40D2-99E7-022BFA2F5276}" type="sibTrans" cxnId="{DAE8FA1B-8822-49B5-B42C-BBB9030CAADC}">
      <dgm:prSet/>
      <dgm:spPr/>
      <dgm:t>
        <a:bodyPr/>
        <a:lstStyle/>
        <a:p>
          <a:endParaRPr lang="en-US"/>
        </a:p>
      </dgm:t>
    </dgm:pt>
    <dgm:pt modelId="{DF60C2E6-3082-4266-8F26-F91C343F39D3}">
      <dgm:prSet/>
      <dgm:spPr/>
      <dgm:t>
        <a:bodyPr/>
        <a:lstStyle/>
        <a:p>
          <a:r>
            <a:rPr lang="en-US" dirty="0"/>
            <a:t>Respect Level</a:t>
          </a:r>
        </a:p>
      </dgm:t>
    </dgm:pt>
    <dgm:pt modelId="{119C93B8-8D4E-4AD8-81A8-39052F4C3CCE}" type="parTrans" cxnId="{66C1531E-FE7D-4360-AB62-26BB0346673C}">
      <dgm:prSet/>
      <dgm:spPr/>
      <dgm:t>
        <a:bodyPr/>
        <a:lstStyle/>
        <a:p>
          <a:endParaRPr lang="en-US"/>
        </a:p>
      </dgm:t>
    </dgm:pt>
    <dgm:pt modelId="{62EA27B4-3CD3-403B-8E95-8E0188D2A580}" type="sibTrans" cxnId="{66C1531E-FE7D-4360-AB62-26BB0346673C}">
      <dgm:prSet/>
      <dgm:spPr/>
      <dgm:t>
        <a:bodyPr/>
        <a:lstStyle/>
        <a:p>
          <a:endParaRPr lang="en-US"/>
        </a:p>
      </dgm:t>
    </dgm:pt>
    <dgm:pt modelId="{DE943974-53A3-4B0F-8741-84E705688B6B}">
      <dgm:prSet/>
      <dgm:spPr/>
      <dgm:t>
        <a:bodyPr/>
        <a:lstStyle/>
        <a:p>
          <a:r>
            <a:rPr lang="en-US" dirty="0"/>
            <a:t>Belief</a:t>
          </a:r>
        </a:p>
      </dgm:t>
    </dgm:pt>
    <dgm:pt modelId="{D387626A-BEBE-4EFA-B152-F307512BA2E5}" type="parTrans" cxnId="{F03093E5-581B-44DB-85D0-2329A81BD3F1}">
      <dgm:prSet/>
      <dgm:spPr/>
      <dgm:t>
        <a:bodyPr/>
        <a:lstStyle/>
        <a:p>
          <a:endParaRPr lang="en-US"/>
        </a:p>
      </dgm:t>
    </dgm:pt>
    <dgm:pt modelId="{4FC616A8-F3F2-400C-9818-A53E9D4CDD4B}" type="sibTrans" cxnId="{F03093E5-581B-44DB-85D0-2329A81BD3F1}">
      <dgm:prSet/>
      <dgm:spPr/>
      <dgm:t>
        <a:bodyPr/>
        <a:lstStyle/>
        <a:p>
          <a:endParaRPr lang="en-US"/>
        </a:p>
      </dgm:t>
    </dgm:pt>
    <dgm:pt modelId="{68B03094-D325-4D95-AEBB-D2CC686D0D0E}" type="pres">
      <dgm:prSet presAssocID="{1471E574-2573-403D-AA05-03692A8A9B67}" presName="outerComposite" presStyleCnt="0">
        <dgm:presLayoutVars>
          <dgm:chMax val="5"/>
          <dgm:dir/>
          <dgm:resizeHandles val="exact"/>
        </dgm:presLayoutVars>
      </dgm:prSet>
      <dgm:spPr/>
    </dgm:pt>
    <dgm:pt modelId="{9964A414-9FB5-4D36-ADBA-B23629B680FE}" type="pres">
      <dgm:prSet presAssocID="{1471E574-2573-403D-AA05-03692A8A9B67}" presName="dummyMaxCanvas" presStyleCnt="0">
        <dgm:presLayoutVars/>
      </dgm:prSet>
      <dgm:spPr/>
    </dgm:pt>
    <dgm:pt modelId="{683A6747-91B6-4C54-9634-3DED122176E3}" type="pres">
      <dgm:prSet presAssocID="{1471E574-2573-403D-AA05-03692A8A9B67}" presName="FiveNodes_1" presStyleLbl="node1" presStyleIdx="0" presStyleCnt="5">
        <dgm:presLayoutVars>
          <dgm:bulletEnabled val="1"/>
        </dgm:presLayoutVars>
      </dgm:prSet>
      <dgm:spPr/>
    </dgm:pt>
    <dgm:pt modelId="{D51AE574-C445-4E46-B45E-405C777FA374}" type="pres">
      <dgm:prSet presAssocID="{1471E574-2573-403D-AA05-03692A8A9B67}" presName="FiveNodes_2" presStyleLbl="node1" presStyleIdx="1" presStyleCnt="5">
        <dgm:presLayoutVars>
          <dgm:bulletEnabled val="1"/>
        </dgm:presLayoutVars>
      </dgm:prSet>
      <dgm:spPr/>
    </dgm:pt>
    <dgm:pt modelId="{ACCB8A2A-3D48-4BF3-9E30-E2C53B6008DF}" type="pres">
      <dgm:prSet presAssocID="{1471E574-2573-403D-AA05-03692A8A9B67}" presName="FiveNodes_3" presStyleLbl="node1" presStyleIdx="2" presStyleCnt="5">
        <dgm:presLayoutVars>
          <dgm:bulletEnabled val="1"/>
        </dgm:presLayoutVars>
      </dgm:prSet>
      <dgm:spPr/>
    </dgm:pt>
    <dgm:pt modelId="{3C214B72-AF1B-43EA-8CD9-D91D4CE54294}" type="pres">
      <dgm:prSet presAssocID="{1471E574-2573-403D-AA05-03692A8A9B67}" presName="FiveNodes_4" presStyleLbl="node1" presStyleIdx="3" presStyleCnt="5">
        <dgm:presLayoutVars>
          <dgm:bulletEnabled val="1"/>
        </dgm:presLayoutVars>
      </dgm:prSet>
      <dgm:spPr/>
    </dgm:pt>
    <dgm:pt modelId="{C710B323-31AF-426F-B561-DA516C4E6B3D}" type="pres">
      <dgm:prSet presAssocID="{1471E574-2573-403D-AA05-03692A8A9B67}" presName="FiveNodes_5" presStyleLbl="node1" presStyleIdx="4" presStyleCnt="5">
        <dgm:presLayoutVars>
          <dgm:bulletEnabled val="1"/>
        </dgm:presLayoutVars>
      </dgm:prSet>
      <dgm:spPr/>
    </dgm:pt>
    <dgm:pt modelId="{3EF36E40-23E5-41E4-8CA2-6C0530E2DF4D}" type="pres">
      <dgm:prSet presAssocID="{1471E574-2573-403D-AA05-03692A8A9B67}" presName="FiveConn_1-2" presStyleLbl="fgAccFollowNode1" presStyleIdx="0" presStyleCnt="4">
        <dgm:presLayoutVars>
          <dgm:bulletEnabled val="1"/>
        </dgm:presLayoutVars>
      </dgm:prSet>
      <dgm:spPr/>
    </dgm:pt>
    <dgm:pt modelId="{0635D11D-39CB-40BD-B857-656DEBD56163}" type="pres">
      <dgm:prSet presAssocID="{1471E574-2573-403D-AA05-03692A8A9B67}" presName="FiveConn_2-3" presStyleLbl="fgAccFollowNode1" presStyleIdx="1" presStyleCnt="4">
        <dgm:presLayoutVars>
          <dgm:bulletEnabled val="1"/>
        </dgm:presLayoutVars>
      </dgm:prSet>
      <dgm:spPr/>
    </dgm:pt>
    <dgm:pt modelId="{0FB21AC5-DC19-43C4-9B6E-02CB5446CCBC}" type="pres">
      <dgm:prSet presAssocID="{1471E574-2573-403D-AA05-03692A8A9B67}" presName="FiveConn_3-4" presStyleLbl="fgAccFollowNode1" presStyleIdx="2" presStyleCnt="4">
        <dgm:presLayoutVars>
          <dgm:bulletEnabled val="1"/>
        </dgm:presLayoutVars>
      </dgm:prSet>
      <dgm:spPr/>
    </dgm:pt>
    <dgm:pt modelId="{ED02DF6F-AC79-4C26-B242-2F1B2C26A0D2}" type="pres">
      <dgm:prSet presAssocID="{1471E574-2573-403D-AA05-03692A8A9B67}" presName="FiveConn_4-5" presStyleLbl="fgAccFollowNode1" presStyleIdx="3" presStyleCnt="4">
        <dgm:presLayoutVars>
          <dgm:bulletEnabled val="1"/>
        </dgm:presLayoutVars>
      </dgm:prSet>
      <dgm:spPr/>
    </dgm:pt>
    <dgm:pt modelId="{61A39D83-4542-4DD2-B35B-3F295818D42A}" type="pres">
      <dgm:prSet presAssocID="{1471E574-2573-403D-AA05-03692A8A9B67}" presName="FiveNodes_1_text" presStyleLbl="node1" presStyleIdx="4" presStyleCnt="5">
        <dgm:presLayoutVars>
          <dgm:bulletEnabled val="1"/>
        </dgm:presLayoutVars>
      </dgm:prSet>
      <dgm:spPr/>
    </dgm:pt>
    <dgm:pt modelId="{44918193-AE7D-4C5F-89D4-E2802AA559AC}" type="pres">
      <dgm:prSet presAssocID="{1471E574-2573-403D-AA05-03692A8A9B67}" presName="FiveNodes_2_text" presStyleLbl="node1" presStyleIdx="4" presStyleCnt="5">
        <dgm:presLayoutVars>
          <dgm:bulletEnabled val="1"/>
        </dgm:presLayoutVars>
      </dgm:prSet>
      <dgm:spPr/>
    </dgm:pt>
    <dgm:pt modelId="{D93F442E-CF1E-4652-A9D0-71CD6BD31771}" type="pres">
      <dgm:prSet presAssocID="{1471E574-2573-403D-AA05-03692A8A9B67}" presName="FiveNodes_3_text" presStyleLbl="node1" presStyleIdx="4" presStyleCnt="5">
        <dgm:presLayoutVars>
          <dgm:bulletEnabled val="1"/>
        </dgm:presLayoutVars>
      </dgm:prSet>
      <dgm:spPr/>
    </dgm:pt>
    <dgm:pt modelId="{1A177F04-3675-4C0D-8C78-66923A955F65}" type="pres">
      <dgm:prSet presAssocID="{1471E574-2573-403D-AA05-03692A8A9B67}" presName="FiveNodes_4_text" presStyleLbl="node1" presStyleIdx="4" presStyleCnt="5">
        <dgm:presLayoutVars>
          <dgm:bulletEnabled val="1"/>
        </dgm:presLayoutVars>
      </dgm:prSet>
      <dgm:spPr/>
    </dgm:pt>
    <dgm:pt modelId="{AAA5899C-D091-4A73-8478-F214417C0DE5}" type="pres">
      <dgm:prSet presAssocID="{1471E574-2573-403D-AA05-03692A8A9B67}" presName="FiveNodes_5_text" presStyleLbl="node1" presStyleIdx="4" presStyleCnt="5">
        <dgm:presLayoutVars>
          <dgm:bulletEnabled val="1"/>
        </dgm:presLayoutVars>
      </dgm:prSet>
      <dgm:spPr/>
    </dgm:pt>
  </dgm:ptLst>
  <dgm:cxnLst>
    <dgm:cxn modelId="{C6601712-45FB-405B-8713-7EB7AC48573C}" type="presOf" srcId="{BEEC1FA2-28F3-465C-9427-089EFCB5781A}" destId="{D93F442E-CF1E-4652-A9D0-71CD6BD31771}" srcOrd="1" destOrd="0" presId="urn:microsoft.com/office/officeart/2005/8/layout/vProcess5"/>
    <dgm:cxn modelId="{DAE8FA1B-8822-49B5-B42C-BBB9030CAADC}" srcId="{1471E574-2573-403D-AA05-03692A8A9B67}" destId="{BEEC1FA2-28F3-465C-9427-089EFCB5781A}" srcOrd="2" destOrd="0" parTransId="{C7FF46FD-578E-4B4F-8293-79AA4B4E703F}" sibTransId="{7CCBE56F-CFAE-40D2-99E7-022BFA2F5276}"/>
    <dgm:cxn modelId="{66C1531E-FE7D-4360-AB62-26BB0346673C}" srcId="{1471E574-2573-403D-AA05-03692A8A9B67}" destId="{DF60C2E6-3082-4266-8F26-F91C343F39D3}" srcOrd="3" destOrd="0" parTransId="{119C93B8-8D4E-4AD8-81A8-39052F4C3CCE}" sibTransId="{62EA27B4-3CD3-403B-8E95-8E0188D2A580}"/>
    <dgm:cxn modelId="{D6DD861F-28E6-4C6A-B211-818BE70CC53A}" srcId="{1471E574-2573-403D-AA05-03692A8A9B67}" destId="{5ABDA4C6-4BE4-4CB2-B3F7-CAF3A20C8FED}" srcOrd="0" destOrd="0" parTransId="{75794901-9F39-4EA1-BCD2-59DF1CB6B228}" sibTransId="{5497F219-2D4C-423A-8615-DF78D0D61CC7}"/>
    <dgm:cxn modelId="{A16D0C24-C830-40E6-8CFD-515D1B10CF1F}" type="presOf" srcId="{DF60C2E6-3082-4266-8F26-F91C343F39D3}" destId="{3C214B72-AF1B-43EA-8CD9-D91D4CE54294}" srcOrd="0" destOrd="0" presId="urn:microsoft.com/office/officeart/2005/8/layout/vProcess5"/>
    <dgm:cxn modelId="{009FEC37-1FA4-49D4-ACB9-F52D74660B2C}" type="presOf" srcId="{A4C82A56-D5C0-49DB-A63F-A52BF1A394EB}" destId="{44918193-AE7D-4C5F-89D4-E2802AA559AC}" srcOrd="1" destOrd="0" presId="urn:microsoft.com/office/officeart/2005/8/layout/vProcess5"/>
    <dgm:cxn modelId="{41DC2039-C5EE-4E63-AC7D-101F818FEAA4}" type="presOf" srcId="{A4C82A56-D5C0-49DB-A63F-A52BF1A394EB}" destId="{D51AE574-C445-4E46-B45E-405C777FA374}" srcOrd="0" destOrd="0" presId="urn:microsoft.com/office/officeart/2005/8/layout/vProcess5"/>
    <dgm:cxn modelId="{65DC813A-6547-4FAA-A373-DCCD03A31691}" srcId="{1471E574-2573-403D-AA05-03692A8A9B67}" destId="{A4C82A56-D5C0-49DB-A63F-A52BF1A394EB}" srcOrd="1" destOrd="0" parTransId="{6C25AF51-B6A3-477B-A0B2-A6357612FD3E}" sibTransId="{3C8D5608-BB87-43CC-B985-787C72DAD6AA}"/>
    <dgm:cxn modelId="{F5568F3B-97DE-486F-909F-57257F1DD55F}" type="presOf" srcId="{62EA27B4-3CD3-403B-8E95-8E0188D2A580}" destId="{ED02DF6F-AC79-4C26-B242-2F1B2C26A0D2}" srcOrd="0" destOrd="0" presId="urn:microsoft.com/office/officeart/2005/8/layout/vProcess5"/>
    <dgm:cxn modelId="{F2F55343-B5F6-4796-988D-38C35E5874E1}" type="presOf" srcId="{7CCBE56F-CFAE-40D2-99E7-022BFA2F5276}" destId="{0FB21AC5-DC19-43C4-9B6E-02CB5446CCBC}" srcOrd="0" destOrd="0" presId="urn:microsoft.com/office/officeart/2005/8/layout/vProcess5"/>
    <dgm:cxn modelId="{14BE5B6C-F436-43D2-9702-E363052993BD}" type="presOf" srcId="{BEEC1FA2-28F3-465C-9427-089EFCB5781A}" destId="{ACCB8A2A-3D48-4BF3-9E30-E2C53B6008DF}" srcOrd="0" destOrd="0" presId="urn:microsoft.com/office/officeart/2005/8/layout/vProcess5"/>
    <dgm:cxn modelId="{0159216E-E983-4AFF-BF6F-10F8AEFE8554}" type="presOf" srcId="{DE943974-53A3-4B0F-8741-84E705688B6B}" destId="{AAA5899C-D091-4A73-8478-F214417C0DE5}" srcOrd="1" destOrd="0" presId="urn:microsoft.com/office/officeart/2005/8/layout/vProcess5"/>
    <dgm:cxn modelId="{4A294B5A-EBFB-42A7-9BB1-E573AB8D50E0}" type="presOf" srcId="{5497F219-2D4C-423A-8615-DF78D0D61CC7}" destId="{3EF36E40-23E5-41E4-8CA2-6C0530E2DF4D}" srcOrd="0" destOrd="0" presId="urn:microsoft.com/office/officeart/2005/8/layout/vProcess5"/>
    <dgm:cxn modelId="{370E0C85-890A-494E-AFBB-FB151E8A0FBF}" type="presOf" srcId="{DF60C2E6-3082-4266-8F26-F91C343F39D3}" destId="{1A177F04-3675-4C0D-8C78-66923A955F65}" srcOrd="1" destOrd="0" presId="urn:microsoft.com/office/officeart/2005/8/layout/vProcess5"/>
    <dgm:cxn modelId="{B1992194-B6F0-49E9-AAF2-22D7CD16F8E8}" type="presOf" srcId="{3C8D5608-BB87-43CC-B985-787C72DAD6AA}" destId="{0635D11D-39CB-40BD-B857-656DEBD56163}" srcOrd="0" destOrd="0" presId="urn:microsoft.com/office/officeart/2005/8/layout/vProcess5"/>
    <dgm:cxn modelId="{AB4898AC-9A32-431E-9717-8BEDD7314248}" type="presOf" srcId="{DE943974-53A3-4B0F-8741-84E705688B6B}" destId="{C710B323-31AF-426F-B561-DA516C4E6B3D}" srcOrd="0" destOrd="0" presId="urn:microsoft.com/office/officeart/2005/8/layout/vProcess5"/>
    <dgm:cxn modelId="{18258FB2-A69E-4B27-AA5D-AC962E18EE0C}" type="presOf" srcId="{5ABDA4C6-4BE4-4CB2-B3F7-CAF3A20C8FED}" destId="{61A39D83-4542-4DD2-B35B-3F295818D42A}" srcOrd="1" destOrd="0" presId="urn:microsoft.com/office/officeart/2005/8/layout/vProcess5"/>
    <dgm:cxn modelId="{CE3AE0C2-D10C-4228-882D-FB34D597E9F8}" type="presOf" srcId="{5ABDA4C6-4BE4-4CB2-B3F7-CAF3A20C8FED}" destId="{683A6747-91B6-4C54-9634-3DED122176E3}" srcOrd="0" destOrd="0" presId="urn:microsoft.com/office/officeart/2005/8/layout/vProcess5"/>
    <dgm:cxn modelId="{60033ED2-5500-42B7-8D6A-CA50B83F776F}" type="presOf" srcId="{1471E574-2573-403D-AA05-03692A8A9B67}" destId="{68B03094-D325-4D95-AEBB-D2CC686D0D0E}" srcOrd="0" destOrd="0" presId="urn:microsoft.com/office/officeart/2005/8/layout/vProcess5"/>
    <dgm:cxn modelId="{F03093E5-581B-44DB-85D0-2329A81BD3F1}" srcId="{1471E574-2573-403D-AA05-03692A8A9B67}" destId="{DE943974-53A3-4B0F-8741-84E705688B6B}" srcOrd="4" destOrd="0" parTransId="{D387626A-BEBE-4EFA-B152-F307512BA2E5}" sibTransId="{4FC616A8-F3F2-400C-9818-A53E9D4CDD4B}"/>
    <dgm:cxn modelId="{C3CFB73D-B06F-45B1-A619-5B7A0253CEE8}" type="presParOf" srcId="{68B03094-D325-4D95-AEBB-D2CC686D0D0E}" destId="{9964A414-9FB5-4D36-ADBA-B23629B680FE}" srcOrd="0" destOrd="0" presId="urn:microsoft.com/office/officeart/2005/8/layout/vProcess5"/>
    <dgm:cxn modelId="{F3AC8415-F3DA-4CF9-B325-46E27A87CCB9}" type="presParOf" srcId="{68B03094-D325-4D95-AEBB-D2CC686D0D0E}" destId="{683A6747-91B6-4C54-9634-3DED122176E3}" srcOrd="1" destOrd="0" presId="urn:microsoft.com/office/officeart/2005/8/layout/vProcess5"/>
    <dgm:cxn modelId="{2C83A577-D68D-4711-BF60-65C8C4123A89}" type="presParOf" srcId="{68B03094-D325-4D95-AEBB-D2CC686D0D0E}" destId="{D51AE574-C445-4E46-B45E-405C777FA374}" srcOrd="2" destOrd="0" presId="urn:microsoft.com/office/officeart/2005/8/layout/vProcess5"/>
    <dgm:cxn modelId="{197DAE5E-3258-4453-ABE2-8CF278BFB928}" type="presParOf" srcId="{68B03094-D325-4D95-AEBB-D2CC686D0D0E}" destId="{ACCB8A2A-3D48-4BF3-9E30-E2C53B6008DF}" srcOrd="3" destOrd="0" presId="urn:microsoft.com/office/officeart/2005/8/layout/vProcess5"/>
    <dgm:cxn modelId="{0A9485C5-52F5-4411-A56F-9F33289A7866}" type="presParOf" srcId="{68B03094-D325-4D95-AEBB-D2CC686D0D0E}" destId="{3C214B72-AF1B-43EA-8CD9-D91D4CE54294}" srcOrd="4" destOrd="0" presId="urn:microsoft.com/office/officeart/2005/8/layout/vProcess5"/>
    <dgm:cxn modelId="{704E16DF-02B2-4619-B28F-C6FEF2CFD9AC}" type="presParOf" srcId="{68B03094-D325-4D95-AEBB-D2CC686D0D0E}" destId="{C710B323-31AF-426F-B561-DA516C4E6B3D}" srcOrd="5" destOrd="0" presId="urn:microsoft.com/office/officeart/2005/8/layout/vProcess5"/>
    <dgm:cxn modelId="{D0485F55-A339-46F0-9258-CF53EC9AC225}" type="presParOf" srcId="{68B03094-D325-4D95-AEBB-D2CC686D0D0E}" destId="{3EF36E40-23E5-41E4-8CA2-6C0530E2DF4D}" srcOrd="6" destOrd="0" presId="urn:microsoft.com/office/officeart/2005/8/layout/vProcess5"/>
    <dgm:cxn modelId="{9AC9F4B7-9F36-49A8-A6AB-8278A059446D}" type="presParOf" srcId="{68B03094-D325-4D95-AEBB-D2CC686D0D0E}" destId="{0635D11D-39CB-40BD-B857-656DEBD56163}" srcOrd="7" destOrd="0" presId="urn:microsoft.com/office/officeart/2005/8/layout/vProcess5"/>
    <dgm:cxn modelId="{A83897BF-C87D-4A15-B7AB-0EBBADB0A134}" type="presParOf" srcId="{68B03094-D325-4D95-AEBB-D2CC686D0D0E}" destId="{0FB21AC5-DC19-43C4-9B6E-02CB5446CCBC}" srcOrd="8" destOrd="0" presId="urn:microsoft.com/office/officeart/2005/8/layout/vProcess5"/>
    <dgm:cxn modelId="{983B264A-8F9E-49BC-8E53-C60A5732D434}" type="presParOf" srcId="{68B03094-D325-4D95-AEBB-D2CC686D0D0E}" destId="{ED02DF6F-AC79-4C26-B242-2F1B2C26A0D2}" srcOrd="9" destOrd="0" presId="urn:microsoft.com/office/officeart/2005/8/layout/vProcess5"/>
    <dgm:cxn modelId="{728C0552-5762-4B05-9CBB-D0FB7E24042F}" type="presParOf" srcId="{68B03094-D325-4D95-AEBB-D2CC686D0D0E}" destId="{61A39D83-4542-4DD2-B35B-3F295818D42A}" srcOrd="10" destOrd="0" presId="urn:microsoft.com/office/officeart/2005/8/layout/vProcess5"/>
    <dgm:cxn modelId="{213CBA91-4A09-4B91-A659-F3D129F56FAB}" type="presParOf" srcId="{68B03094-D325-4D95-AEBB-D2CC686D0D0E}" destId="{44918193-AE7D-4C5F-89D4-E2802AA559AC}" srcOrd="11" destOrd="0" presId="urn:microsoft.com/office/officeart/2005/8/layout/vProcess5"/>
    <dgm:cxn modelId="{EF262C94-03BE-430C-9517-267BE6FEB48B}" type="presParOf" srcId="{68B03094-D325-4D95-AEBB-D2CC686D0D0E}" destId="{D93F442E-CF1E-4652-A9D0-71CD6BD31771}" srcOrd="12" destOrd="0" presId="urn:microsoft.com/office/officeart/2005/8/layout/vProcess5"/>
    <dgm:cxn modelId="{F3A46DAD-BA54-4D6E-8102-09008A6B7699}" type="presParOf" srcId="{68B03094-D325-4D95-AEBB-D2CC686D0D0E}" destId="{1A177F04-3675-4C0D-8C78-66923A955F65}" srcOrd="13" destOrd="0" presId="urn:microsoft.com/office/officeart/2005/8/layout/vProcess5"/>
    <dgm:cxn modelId="{2210D344-AF9B-4FF3-A5A3-5C9B4F3E0C4B}" type="presParOf" srcId="{68B03094-D325-4D95-AEBB-D2CC686D0D0E}" destId="{AAA5899C-D091-4A73-8478-F214417C0DE5}"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E3371BE-8CB3-4B1C-A595-027E4FE164AC}" type="doc">
      <dgm:prSet loTypeId="urn:microsoft.com/office/officeart/2018/5/layout/IconLeafLabelList" loCatId="icon" qsTypeId="urn:microsoft.com/office/officeart/2005/8/quickstyle/simple1#59" qsCatId="simple" csTypeId="urn:microsoft.com/office/officeart/2018/5/colors/Iconchunking_neutralbg_accent2_2" csCatId="accent2" phldr="1"/>
      <dgm:spPr/>
      <dgm:t>
        <a:bodyPr/>
        <a:lstStyle/>
        <a:p>
          <a:endParaRPr lang="en-US"/>
        </a:p>
      </dgm:t>
    </dgm:pt>
    <dgm:pt modelId="{CC5C3F12-A9EC-4EAA-AE9F-0EC2E9AA17AD}">
      <dgm:prSet custT="1"/>
      <dgm:spPr/>
      <dgm:t>
        <a:bodyPr/>
        <a:lstStyle/>
        <a:p>
          <a:pPr>
            <a:defRPr cap="all"/>
          </a:pPr>
          <a:r>
            <a:rPr lang="en-US" sz="3600" dirty="0"/>
            <a:t>Play Calling</a:t>
          </a:r>
        </a:p>
      </dgm:t>
    </dgm:pt>
    <dgm:pt modelId="{63BBCBEC-8A12-4803-BC63-E20C141A7523}" type="parTrans" cxnId="{E42A27F2-38F5-493B-9EB7-B4448E317EFD}">
      <dgm:prSet/>
      <dgm:spPr/>
      <dgm:t>
        <a:bodyPr/>
        <a:lstStyle/>
        <a:p>
          <a:endParaRPr lang="en-US"/>
        </a:p>
      </dgm:t>
    </dgm:pt>
    <dgm:pt modelId="{B9DAACF9-6D7D-4666-8235-D55E6B0C6CA7}" type="sibTrans" cxnId="{E42A27F2-38F5-493B-9EB7-B4448E317EFD}">
      <dgm:prSet/>
      <dgm:spPr/>
      <dgm:t>
        <a:bodyPr/>
        <a:lstStyle/>
        <a:p>
          <a:endParaRPr lang="en-US"/>
        </a:p>
      </dgm:t>
    </dgm:pt>
    <dgm:pt modelId="{A0AC19F5-5CD0-4A0C-B7B7-C7EED4A66426}">
      <dgm:prSet custT="1"/>
      <dgm:spPr/>
      <dgm:t>
        <a:bodyPr/>
        <a:lstStyle/>
        <a:p>
          <a:pPr>
            <a:defRPr cap="all"/>
          </a:pPr>
          <a:r>
            <a:rPr lang="en-US" sz="3600" dirty="0"/>
            <a:t>Fairness</a:t>
          </a:r>
        </a:p>
      </dgm:t>
    </dgm:pt>
    <dgm:pt modelId="{10F38BCB-EF1D-410C-86D3-47F71E5EBF7D}" type="parTrans" cxnId="{3379F9FF-26C9-44FD-A354-4C2009B28362}">
      <dgm:prSet/>
      <dgm:spPr/>
      <dgm:t>
        <a:bodyPr/>
        <a:lstStyle/>
        <a:p>
          <a:endParaRPr lang="en-US"/>
        </a:p>
      </dgm:t>
    </dgm:pt>
    <dgm:pt modelId="{9C730DA8-4FB1-42EF-B579-F221C2BBA0C7}" type="sibTrans" cxnId="{3379F9FF-26C9-44FD-A354-4C2009B28362}">
      <dgm:prSet/>
      <dgm:spPr/>
      <dgm:t>
        <a:bodyPr/>
        <a:lstStyle/>
        <a:p>
          <a:endParaRPr lang="en-US"/>
        </a:p>
      </dgm:t>
    </dgm:pt>
    <dgm:pt modelId="{BE6D8DDB-49D3-4656-9E67-E7A0BECAA08F}">
      <dgm:prSet custT="1"/>
      <dgm:spPr/>
      <dgm:t>
        <a:bodyPr/>
        <a:lstStyle/>
        <a:p>
          <a:pPr>
            <a:defRPr cap="all"/>
          </a:pPr>
          <a:r>
            <a:rPr lang="en-US" sz="2800" dirty="0"/>
            <a:t>Rules Application</a:t>
          </a:r>
        </a:p>
      </dgm:t>
    </dgm:pt>
    <dgm:pt modelId="{550385AB-EF84-48FE-856D-DE41E42290B6}" type="parTrans" cxnId="{CBC63466-B7D8-4025-A543-8DA4ACC0CD7F}">
      <dgm:prSet/>
      <dgm:spPr/>
      <dgm:t>
        <a:bodyPr/>
        <a:lstStyle/>
        <a:p>
          <a:endParaRPr lang="en-US"/>
        </a:p>
      </dgm:t>
    </dgm:pt>
    <dgm:pt modelId="{2F9AC46F-736E-46D9-B38C-8FBDAD7BBA49}" type="sibTrans" cxnId="{CBC63466-B7D8-4025-A543-8DA4ACC0CD7F}">
      <dgm:prSet/>
      <dgm:spPr/>
      <dgm:t>
        <a:bodyPr/>
        <a:lstStyle/>
        <a:p>
          <a:endParaRPr lang="en-US"/>
        </a:p>
      </dgm:t>
    </dgm:pt>
    <dgm:pt modelId="{0BEC97F5-6D57-4EB6-9AF3-80A5B9666A39}" type="pres">
      <dgm:prSet presAssocID="{6E3371BE-8CB3-4B1C-A595-027E4FE164AC}" presName="root" presStyleCnt="0">
        <dgm:presLayoutVars>
          <dgm:dir/>
          <dgm:resizeHandles val="exact"/>
        </dgm:presLayoutVars>
      </dgm:prSet>
      <dgm:spPr/>
    </dgm:pt>
    <dgm:pt modelId="{F0E1CECD-F40E-4714-B1B1-C01AA672AEAB}" type="pres">
      <dgm:prSet presAssocID="{CC5C3F12-A9EC-4EAA-AE9F-0EC2E9AA17AD}" presName="compNode" presStyleCnt="0"/>
      <dgm:spPr/>
    </dgm:pt>
    <dgm:pt modelId="{852B8E8D-ACB4-43D7-AD9E-0526775E7336}" type="pres">
      <dgm:prSet presAssocID="{CC5C3F12-A9EC-4EAA-AE9F-0EC2E9AA17AD}" presName="iconBgRect" presStyleLbl="bgShp" presStyleIdx="0" presStyleCnt="3"/>
      <dgm:spPr>
        <a:prstGeom prst="round2DiagRect">
          <a:avLst>
            <a:gd name="adj1" fmla="val 29727"/>
            <a:gd name="adj2" fmla="val 0"/>
          </a:avLst>
        </a:prstGeom>
      </dgm:spPr>
    </dgm:pt>
    <dgm:pt modelId="{9F82A36E-533F-4A93-B6EC-062B868C3A6E}" type="pres">
      <dgm:prSet presAssocID="{CC5C3F12-A9EC-4EAA-AE9F-0EC2E9AA17A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all center"/>
        </a:ext>
      </dgm:extLst>
    </dgm:pt>
    <dgm:pt modelId="{B9D5A74B-270E-432B-9E76-24967B93F533}" type="pres">
      <dgm:prSet presAssocID="{CC5C3F12-A9EC-4EAA-AE9F-0EC2E9AA17AD}" presName="spaceRect" presStyleCnt="0"/>
      <dgm:spPr/>
    </dgm:pt>
    <dgm:pt modelId="{30CF8C15-B783-402C-902A-B2773ED37CB1}" type="pres">
      <dgm:prSet presAssocID="{CC5C3F12-A9EC-4EAA-AE9F-0EC2E9AA17AD}" presName="textRect" presStyleLbl="revTx" presStyleIdx="0" presStyleCnt="3">
        <dgm:presLayoutVars>
          <dgm:chMax val="1"/>
          <dgm:chPref val="1"/>
        </dgm:presLayoutVars>
      </dgm:prSet>
      <dgm:spPr/>
    </dgm:pt>
    <dgm:pt modelId="{F8E7EFA0-9EAA-4798-83BD-89612CB06E2E}" type="pres">
      <dgm:prSet presAssocID="{B9DAACF9-6D7D-4666-8235-D55E6B0C6CA7}" presName="sibTrans" presStyleCnt="0"/>
      <dgm:spPr/>
    </dgm:pt>
    <dgm:pt modelId="{D8FD257C-177F-41FC-9BAB-D4F514F33C71}" type="pres">
      <dgm:prSet presAssocID="{A0AC19F5-5CD0-4A0C-B7B7-C7EED4A66426}" presName="compNode" presStyleCnt="0"/>
      <dgm:spPr/>
    </dgm:pt>
    <dgm:pt modelId="{2C025B30-C8DA-4E7C-84C9-B25E35A67C94}" type="pres">
      <dgm:prSet presAssocID="{A0AC19F5-5CD0-4A0C-B7B7-C7EED4A66426}" presName="iconBgRect" presStyleLbl="bgShp" presStyleIdx="1" presStyleCnt="3"/>
      <dgm:spPr>
        <a:prstGeom prst="round2DiagRect">
          <a:avLst>
            <a:gd name="adj1" fmla="val 29727"/>
            <a:gd name="adj2" fmla="val 0"/>
          </a:avLst>
        </a:prstGeom>
      </dgm:spPr>
    </dgm:pt>
    <dgm:pt modelId="{CE217B48-3C5B-4A8A-A4FC-DB769F9B8FEA}" type="pres">
      <dgm:prSet presAssocID="{A0AC19F5-5CD0-4A0C-B7B7-C7EED4A66426}"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ales of Justice"/>
        </a:ext>
      </dgm:extLst>
    </dgm:pt>
    <dgm:pt modelId="{7E9DC747-2A5B-4226-B01D-8D57F16ABBB5}" type="pres">
      <dgm:prSet presAssocID="{A0AC19F5-5CD0-4A0C-B7B7-C7EED4A66426}" presName="spaceRect" presStyleCnt="0"/>
      <dgm:spPr/>
    </dgm:pt>
    <dgm:pt modelId="{EA4CAEBD-DEC3-446B-AE8E-5EF76573E2C7}" type="pres">
      <dgm:prSet presAssocID="{A0AC19F5-5CD0-4A0C-B7B7-C7EED4A66426}" presName="textRect" presStyleLbl="revTx" presStyleIdx="1" presStyleCnt="3">
        <dgm:presLayoutVars>
          <dgm:chMax val="1"/>
          <dgm:chPref val="1"/>
        </dgm:presLayoutVars>
      </dgm:prSet>
      <dgm:spPr/>
    </dgm:pt>
    <dgm:pt modelId="{0A34F40B-7978-4D0B-9DF4-417713C461EE}" type="pres">
      <dgm:prSet presAssocID="{9C730DA8-4FB1-42EF-B579-F221C2BBA0C7}" presName="sibTrans" presStyleCnt="0"/>
      <dgm:spPr/>
    </dgm:pt>
    <dgm:pt modelId="{A94353E3-865F-46DC-9D5E-8D9F9952327B}" type="pres">
      <dgm:prSet presAssocID="{BE6D8DDB-49D3-4656-9E67-E7A0BECAA08F}" presName="compNode" presStyleCnt="0"/>
      <dgm:spPr/>
    </dgm:pt>
    <dgm:pt modelId="{ED83A7A7-E5DA-419E-87C4-39176DB2D989}" type="pres">
      <dgm:prSet presAssocID="{BE6D8DDB-49D3-4656-9E67-E7A0BECAA08F}" presName="iconBgRect" presStyleLbl="bgShp" presStyleIdx="2" presStyleCnt="3"/>
      <dgm:spPr>
        <a:prstGeom prst="round2DiagRect">
          <a:avLst>
            <a:gd name="adj1" fmla="val 29727"/>
            <a:gd name="adj2" fmla="val 0"/>
          </a:avLst>
        </a:prstGeom>
      </dgm:spPr>
    </dgm:pt>
    <dgm:pt modelId="{A9D12255-5175-4FFC-9AD5-B9FD160C96DB}" type="pres">
      <dgm:prSet presAssocID="{BE6D8DDB-49D3-4656-9E67-E7A0BECAA08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cument"/>
        </a:ext>
      </dgm:extLst>
    </dgm:pt>
    <dgm:pt modelId="{23DBB447-2735-429B-94FC-B26A1BA54751}" type="pres">
      <dgm:prSet presAssocID="{BE6D8DDB-49D3-4656-9E67-E7A0BECAA08F}" presName="spaceRect" presStyleCnt="0"/>
      <dgm:spPr/>
    </dgm:pt>
    <dgm:pt modelId="{25644569-D972-4148-B0A4-B3D395857A85}" type="pres">
      <dgm:prSet presAssocID="{BE6D8DDB-49D3-4656-9E67-E7A0BECAA08F}" presName="textRect" presStyleLbl="revTx" presStyleIdx="2" presStyleCnt="3">
        <dgm:presLayoutVars>
          <dgm:chMax val="1"/>
          <dgm:chPref val="1"/>
        </dgm:presLayoutVars>
      </dgm:prSet>
      <dgm:spPr/>
    </dgm:pt>
  </dgm:ptLst>
  <dgm:cxnLst>
    <dgm:cxn modelId="{12A59114-72B3-4C34-AFF1-94800C342F14}" type="presOf" srcId="{BE6D8DDB-49D3-4656-9E67-E7A0BECAA08F}" destId="{25644569-D972-4148-B0A4-B3D395857A85}" srcOrd="0" destOrd="0" presId="urn:microsoft.com/office/officeart/2018/5/layout/IconLeafLabelList"/>
    <dgm:cxn modelId="{5E461D36-4C01-48C5-8A3D-C61AD439E18A}" type="presOf" srcId="{A0AC19F5-5CD0-4A0C-B7B7-C7EED4A66426}" destId="{EA4CAEBD-DEC3-446B-AE8E-5EF76573E2C7}" srcOrd="0" destOrd="0" presId="urn:microsoft.com/office/officeart/2018/5/layout/IconLeafLabelList"/>
    <dgm:cxn modelId="{CBC63466-B7D8-4025-A543-8DA4ACC0CD7F}" srcId="{6E3371BE-8CB3-4B1C-A595-027E4FE164AC}" destId="{BE6D8DDB-49D3-4656-9E67-E7A0BECAA08F}" srcOrd="2" destOrd="0" parTransId="{550385AB-EF84-48FE-856D-DE41E42290B6}" sibTransId="{2F9AC46F-736E-46D9-B38C-8FBDAD7BBA49}"/>
    <dgm:cxn modelId="{5BCDD46D-5ED9-411E-B64A-EF871665B9CE}" type="presOf" srcId="{6E3371BE-8CB3-4B1C-A595-027E4FE164AC}" destId="{0BEC97F5-6D57-4EB6-9AF3-80A5B9666A39}" srcOrd="0" destOrd="0" presId="urn:microsoft.com/office/officeart/2018/5/layout/IconLeafLabelList"/>
    <dgm:cxn modelId="{E42A27F2-38F5-493B-9EB7-B4448E317EFD}" srcId="{6E3371BE-8CB3-4B1C-A595-027E4FE164AC}" destId="{CC5C3F12-A9EC-4EAA-AE9F-0EC2E9AA17AD}" srcOrd="0" destOrd="0" parTransId="{63BBCBEC-8A12-4803-BC63-E20C141A7523}" sibTransId="{B9DAACF9-6D7D-4666-8235-D55E6B0C6CA7}"/>
    <dgm:cxn modelId="{382626F3-8A08-44BE-9E27-7DA554C88D96}" type="presOf" srcId="{CC5C3F12-A9EC-4EAA-AE9F-0EC2E9AA17AD}" destId="{30CF8C15-B783-402C-902A-B2773ED37CB1}" srcOrd="0" destOrd="0" presId="urn:microsoft.com/office/officeart/2018/5/layout/IconLeafLabelList"/>
    <dgm:cxn modelId="{3379F9FF-26C9-44FD-A354-4C2009B28362}" srcId="{6E3371BE-8CB3-4B1C-A595-027E4FE164AC}" destId="{A0AC19F5-5CD0-4A0C-B7B7-C7EED4A66426}" srcOrd="1" destOrd="0" parTransId="{10F38BCB-EF1D-410C-86D3-47F71E5EBF7D}" sibTransId="{9C730DA8-4FB1-42EF-B579-F221C2BBA0C7}"/>
    <dgm:cxn modelId="{C1738DC1-8C0A-40A5-8800-C7A65A3E4A9A}" type="presParOf" srcId="{0BEC97F5-6D57-4EB6-9AF3-80A5B9666A39}" destId="{F0E1CECD-F40E-4714-B1B1-C01AA672AEAB}" srcOrd="0" destOrd="0" presId="urn:microsoft.com/office/officeart/2018/5/layout/IconLeafLabelList"/>
    <dgm:cxn modelId="{627439D8-A38A-412B-999E-5F7D0802E13C}" type="presParOf" srcId="{F0E1CECD-F40E-4714-B1B1-C01AA672AEAB}" destId="{852B8E8D-ACB4-43D7-AD9E-0526775E7336}" srcOrd="0" destOrd="0" presId="urn:microsoft.com/office/officeart/2018/5/layout/IconLeafLabelList"/>
    <dgm:cxn modelId="{DEA21ADF-6E12-4034-BAB4-331F156BF33B}" type="presParOf" srcId="{F0E1CECD-F40E-4714-B1B1-C01AA672AEAB}" destId="{9F82A36E-533F-4A93-B6EC-062B868C3A6E}" srcOrd="1" destOrd="0" presId="urn:microsoft.com/office/officeart/2018/5/layout/IconLeafLabelList"/>
    <dgm:cxn modelId="{5DAF7ABA-9C85-4A84-B1F2-DD3DE63AF4E1}" type="presParOf" srcId="{F0E1CECD-F40E-4714-B1B1-C01AA672AEAB}" destId="{B9D5A74B-270E-432B-9E76-24967B93F533}" srcOrd="2" destOrd="0" presId="urn:microsoft.com/office/officeart/2018/5/layout/IconLeafLabelList"/>
    <dgm:cxn modelId="{56DF4371-709E-4472-807C-FD3DE564B90D}" type="presParOf" srcId="{F0E1CECD-F40E-4714-B1B1-C01AA672AEAB}" destId="{30CF8C15-B783-402C-902A-B2773ED37CB1}" srcOrd="3" destOrd="0" presId="urn:microsoft.com/office/officeart/2018/5/layout/IconLeafLabelList"/>
    <dgm:cxn modelId="{BE210F76-FCFC-4F58-8A00-40C7FE79E743}" type="presParOf" srcId="{0BEC97F5-6D57-4EB6-9AF3-80A5B9666A39}" destId="{F8E7EFA0-9EAA-4798-83BD-89612CB06E2E}" srcOrd="1" destOrd="0" presId="urn:microsoft.com/office/officeart/2018/5/layout/IconLeafLabelList"/>
    <dgm:cxn modelId="{57D87B82-1E53-4511-8FCF-58C4BFDE88FB}" type="presParOf" srcId="{0BEC97F5-6D57-4EB6-9AF3-80A5B9666A39}" destId="{D8FD257C-177F-41FC-9BAB-D4F514F33C71}" srcOrd="2" destOrd="0" presId="urn:microsoft.com/office/officeart/2018/5/layout/IconLeafLabelList"/>
    <dgm:cxn modelId="{24199231-977C-4EA5-9863-2ADF0519D0BE}" type="presParOf" srcId="{D8FD257C-177F-41FC-9BAB-D4F514F33C71}" destId="{2C025B30-C8DA-4E7C-84C9-B25E35A67C94}" srcOrd="0" destOrd="0" presId="urn:microsoft.com/office/officeart/2018/5/layout/IconLeafLabelList"/>
    <dgm:cxn modelId="{11EDBE3C-AF5A-48C9-8C43-4F1C2D54E55B}" type="presParOf" srcId="{D8FD257C-177F-41FC-9BAB-D4F514F33C71}" destId="{CE217B48-3C5B-4A8A-A4FC-DB769F9B8FEA}" srcOrd="1" destOrd="0" presId="urn:microsoft.com/office/officeart/2018/5/layout/IconLeafLabelList"/>
    <dgm:cxn modelId="{15296797-FF92-47E9-89CC-A0CE0EAA8A7C}" type="presParOf" srcId="{D8FD257C-177F-41FC-9BAB-D4F514F33C71}" destId="{7E9DC747-2A5B-4226-B01D-8D57F16ABBB5}" srcOrd="2" destOrd="0" presId="urn:microsoft.com/office/officeart/2018/5/layout/IconLeafLabelList"/>
    <dgm:cxn modelId="{5376D569-36E2-48D9-B453-4B4227DFF8C6}" type="presParOf" srcId="{D8FD257C-177F-41FC-9BAB-D4F514F33C71}" destId="{EA4CAEBD-DEC3-446B-AE8E-5EF76573E2C7}" srcOrd="3" destOrd="0" presId="urn:microsoft.com/office/officeart/2018/5/layout/IconLeafLabelList"/>
    <dgm:cxn modelId="{9F3A0F56-2864-4233-BF81-C882EA7F595F}" type="presParOf" srcId="{0BEC97F5-6D57-4EB6-9AF3-80A5B9666A39}" destId="{0A34F40B-7978-4D0B-9DF4-417713C461EE}" srcOrd="3" destOrd="0" presId="urn:microsoft.com/office/officeart/2018/5/layout/IconLeafLabelList"/>
    <dgm:cxn modelId="{534BA148-995F-47C4-9ADC-86CB7188F36F}" type="presParOf" srcId="{0BEC97F5-6D57-4EB6-9AF3-80A5B9666A39}" destId="{A94353E3-865F-46DC-9D5E-8D9F9952327B}" srcOrd="4" destOrd="0" presId="urn:microsoft.com/office/officeart/2018/5/layout/IconLeafLabelList"/>
    <dgm:cxn modelId="{18F95171-811F-4F7B-B6A0-90325C5EBC91}" type="presParOf" srcId="{A94353E3-865F-46DC-9D5E-8D9F9952327B}" destId="{ED83A7A7-E5DA-419E-87C4-39176DB2D989}" srcOrd="0" destOrd="0" presId="urn:microsoft.com/office/officeart/2018/5/layout/IconLeafLabelList"/>
    <dgm:cxn modelId="{8C178CF4-3D18-477C-A33E-D78DA2CDFB6D}" type="presParOf" srcId="{A94353E3-865F-46DC-9D5E-8D9F9952327B}" destId="{A9D12255-5175-4FFC-9AD5-B9FD160C96DB}" srcOrd="1" destOrd="0" presId="urn:microsoft.com/office/officeart/2018/5/layout/IconLeafLabelList"/>
    <dgm:cxn modelId="{F6F9E9EB-5E05-429E-B71D-13F172A48AF8}" type="presParOf" srcId="{A94353E3-865F-46DC-9D5E-8D9F9952327B}" destId="{23DBB447-2735-429B-94FC-B26A1BA54751}" srcOrd="2" destOrd="0" presId="urn:microsoft.com/office/officeart/2018/5/layout/IconLeafLabelList"/>
    <dgm:cxn modelId="{06137F5D-9825-4E15-9A10-0A6229610E2E}" type="presParOf" srcId="{A94353E3-865F-46DC-9D5E-8D9F9952327B}" destId="{25644569-D972-4148-B0A4-B3D395857A85}"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50D7AE3-ACDB-4B6C-91D0-D72ADA479683}" type="doc">
      <dgm:prSet loTypeId="urn:microsoft.com/office/officeart/2005/8/layout/hierarchy1" loCatId="hierarchy" qsTypeId="urn:microsoft.com/office/officeart/2005/8/quickstyle/simple1#71" qsCatId="simple" csTypeId="urn:microsoft.com/office/officeart/2005/8/colors/colorful2#12" csCatId="colorful" phldr="1"/>
      <dgm:spPr/>
      <dgm:t>
        <a:bodyPr/>
        <a:lstStyle/>
        <a:p>
          <a:endParaRPr lang="en-US"/>
        </a:p>
      </dgm:t>
    </dgm:pt>
    <dgm:pt modelId="{5810632F-A57A-4BB7-BD30-A8C279951822}">
      <dgm:prSet custT="1"/>
      <dgm:spPr/>
      <dgm:t>
        <a:bodyPr/>
        <a:lstStyle/>
        <a:p>
          <a:r>
            <a:rPr lang="en-US" sz="2800" dirty="0"/>
            <a:t>Crew</a:t>
          </a:r>
        </a:p>
      </dgm:t>
    </dgm:pt>
    <dgm:pt modelId="{A3D47335-0051-4787-A6CA-B7FC0A0629B2}" type="parTrans" cxnId="{C20B43BB-D4C1-4BF0-A020-AC33E8C8667D}">
      <dgm:prSet/>
      <dgm:spPr/>
      <dgm:t>
        <a:bodyPr/>
        <a:lstStyle/>
        <a:p>
          <a:endParaRPr lang="en-US"/>
        </a:p>
      </dgm:t>
    </dgm:pt>
    <dgm:pt modelId="{4EFEA7B1-BF67-47CE-80F7-90709C3E521D}" type="sibTrans" cxnId="{C20B43BB-D4C1-4BF0-A020-AC33E8C8667D}">
      <dgm:prSet/>
      <dgm:spPr/>
      <dgm:t>
        <a:bodyPr/>
        <a:lstStyle/>
        <a:p>
          <a:endParaRPr lang="en-US"/>
        </a:p>
      </dgm:t>
    </dgm:pt>
    <dgm:pt modelId="{7248EC93-B8AA-4EEC-9CAC-8E57247D6DC1}">
      <dgm:prSet custT="1"/>
      <dgm:spPr/>
      <dgm:t>
        <a:bodyPr/>
        <a:lstStyle/>
        <a:p>
          <a:r>
            <a:rPr lang="en-US" sz="2400" dirty="0"/>
            <a:t>Prior to Contest</a:t>
          </a:r>
        </a:p>
      </dgm:t>
    </dgm:pt>
    <dgm:pt modelId="{D80EE1CC-DF85-4726-BA7D-715FB986EA8F}" type="parTrans" cxnId="{2E699A69-E6E9-4473-B18C-EDAC3C2C755C}">
      <dgm:prSet/>
      <dgm:spPr/>
      <dgm:t>
        <a:bodyPr/>
        <a:lstStyle/>
        <a:p>
          <a:endParaRPr lang="en-US"/>
        </a:p>
      </dgm:t>
    </dgm:pt>
    <dgm:pt modelId="{FD8EB409-1D55-4B8B-B2C5-96FD53227147}" type="sibTrans" cxnId="{2E699A69-E6E9-4473-B18C-EDAC3C2C755C}">
      <dgm:prSet/>
      <dgm:spPr/>
      <dgm:t>
        <a:bodyPr/>
        <a:lstStyle/>
        <a:p>
          <a:endParaRPr lang="en-US"/>
        </a:p>
      </dgm:t>
    </dgm:pt>
    <dgm:pt modelId="{4EB3E55F-9771-4F44-982F-19AC8F600278}">
      <dgm:prSet custT="1"/>
      <dgm:spPr/>
      <dgm:t>
        <a:bodyPr/>
        <a:lstStyle/>
        <a:p>
          <a:r>
            <a:rPr lang="en-US" sz="2400" dirty="0"/>
            <a:t>Pregame</a:t>
          </a:r>
        </a:p>
      </dgm:t>
    </dgm:pt>
    <dgm:pt modelId="{76535996-F572-40A8-9C12-8CD8521B992D}" type="parTrans" cxnId="{089150DE-AF81-4CCA-8224-6192900AC006}">
      <dgm:prSet/>
      <dgm:spPr/>
      <dgm:t>
        <a:bodyPr/>
        <a:lstStyle/>
        <a:p>
          <a:endParaRPr lang="en-US"/>
        </a:p>
      </dgm:t>
    </dgm:pt>
    <dgm:pt modelId="{8B83A1F6-2E74-4C6E-8A79-0ED8E8581DCD}" type="sibTrans" cxnId="{089150DE-AF81-4CCA-8224-6192900AC006}">
      <dgm:prSet/>
      <dgm:spPr/>
      <dgm:t>
        <a:bodyPr/>
        <a:lstStyle/>
        <a:p>
          <a:endParaRPr lang="en-US"/>
        </a:p>
      </dgm:t>
    </dgm:pt>
    <dgm:pt modelId="{D0891C96-B05F-4001-84EB-AFB10D96A5E4}">
      <dgm:prSet custT="1"/>
      <dgm:spPr/>
      <dgm:t>
        <a:bodyPr/>
        <a:lstStyle/>
        <a:p>
          <a:r>
            <a:rPr lang="en-US" sz="2000" dirty="0"/>
            <a:t>During The Game – Verbal &amp; Non-Verbal</a:t>
          </a:r>
        </a:p>
      </dgm:t>
    </dgm:pt>
    <dgm:pt modelId="{B306D192-9653-4A47-8C0B-6FFCF3FB34CC}" type="parTrans" cxnId="{FC31716F-CA77-4E03-8871-03947C4CA8C1}">
      <dgm:prSet/>
      <dgm:spPr/>
      <dgm:t>
        <a:bodyPr/>
        <a:lstStyle/>
        <a:p>
          <a:endParaRPr lang="en-US"/>
        </a:p>
      </dgm:t>
    </dgm:pt>
    <dgm:pt modelId="{F2263F1D-653E-4A99-AA12-B2B863B7EC9C}" type="sibTrans" cxnId="{FC31716F-CA77-4E03-8871-03947C4CA8C1}">
      <dgm:prSet/>
      <dgm:spPr/>
      <dgm:t>
        <a:bodyPr/>
        <a:lstStyle/>
        <a:p>
          <a:endParaRPr lang="en-US"/>
        </a:p>
      </dgm:t>
    </dgm:pt>
    <dgm:pt modelId="{9B834827-BD1C-48C6-BF99-1E3EF17A793B}">
      <dgm:prSet custT="1"/>
      <dgm:spPr/>
      <dgm:t>
        <a:bodyPr/>
        <a:lstStyle/>
        <a:p>
          <a:r>
            <a:rPr lang="en-US" sz="2800" dirty="0"/>
            <a:t>Coaches</a:t>
          </a:r>
        </a:p>
      </dgm:t>
    </dgm:pt>
    <dgm:pt modelId="{6AACDD57-35A7-4873-9E85-76BC384ED38F}" type="parTrans" cxnId="{011ABDA3-DF50-4961-99B9-2DC4ECB89D17}">
      <dgm:prSet/>
      <dgm:spPr/>
      <dgm:t>
        <a:bodyPr/>
        <a:lstStyle/>
        <a:p>
          <a:endParaRPr lang="en-US"/>
        </a:p>
      </dgm:t>
    </dgm:pt>
    <dgm:pt modelId="{815D9E05-A6DB-4656-AFE7-6CBD41D54364}" type="sibTrans" cxnId="{011ABDA3-DF50-4961-99B9-2DC4ECB89D17}">
      <dgm:prSet/>
      <dgm:spPr/>
      <dgm:t>
        <a:bodyPr/>
        <a:lstStyle/>
        <a:p>
          <a:endParaRPr lang="en-US"/>
        </a:p>
      </dgm:t>
    </dgm:pt>
    <dgm:pt modelId="{6028B3E1-B9CE-4814-B7A9-6AC84012D95F}">
      <dgm:prSet custT="1"/>
      <dgm:spPr/>
      <dgm:t>
        <a:bodyPr/>
        <a:lstStyle/>
        <a:p>
          <a:r>
            <a:rPr lang="en-US" sz="2800" dirty="0"/>
            <a:t>Players</a:t>
          </a:r>
        </a:p>
      </dgm:t>
    </dgm:pt>
    <dgm:pt modelId="{2C8887F2-32FC-4AB2-8A00-C7BBF7700561}" type="parTrans" cxnId="{12CA1FC4-9519-4B06-804D-2E567151E9BF}">
      <dgm:prSet/>
      <dgm:spPr/>
      <dgm:t>
        <a:bodyPr/>
        <a:lstStyle/>
        <a:p>
          <a:endParaRPr lang="en-US"/>
        </a:p>
      </dgm:t>
    </dgm:pt>
    <dgm:pt modelId="{E0AF904E-9425-4950-82C0-2D5E80889645}" type="sibTrans" cxnId="{12CA1FC4-9519-4B06-804D-2E567151E9BF}">
      <dgm:prSet/>
      <dgm:spPr/>
      <dgm:t>
        <a:bodyPr/>
        <a:lstStyle/>
        <a:p>
          <a:endParaRPr lang="en-US"/>
        </a:p>
      </dgm:t>
    </dgm:pt>
    <dgm:pt modelId="{7235643C-C571-4CFE-BFD9-6CD0B3E582F9}">
      <dgm:prSet custT="1"/>
      <dgm:spPr/>
      <dgm:t>
        <a:bodyPr/>
        <a:lstStyle/>
        <a:p>
          <a:r>
            <a:rPr lang="en-US" sz="2800" dirty="0"/>
            <a:t>Table</a:t>
          </a:r>
        </a:p>
      </dgm:t>
    </dgm:pt>
    <dgm:pt modelId="{8C0E66F7-717C-4FB0-82A7-7D9B5B0BD1F1}" type="parTrans" cxnId="{BE30599D-3B32-425E-BA62-F09BFE520384}">
      <dgm:prSet/>
      <dgm:spPr/>
      <dgm:t>
        <a:bodyPr/>
        <a:lstStyle/>
        <a:p>
          <a:endParaRPr lang="en-US"/>
        </a:p>
      </dgm:t>
    </dgm:pt>
    <dgm:pt modelId="{8B7842E8-0B3F-4D0B-903F-632AE9CF1603}" type="sibTrans" cxnId="{BE30599D-3B32-425E-BA62-F09BFE520384}">
      <dgm:prSet/>
      <dgm:spPr/>
      <dgm:t>
        <a:bodyPr/>
        <a:lstStyle/>
        <a:p>
          <a:endParaRPr lang="en-US"/>
        </a:p>
      </dgm:t>
    </dgm:pt>
    <dgm:pt modelId="{1FFC5B5C-E279-453F-94C7-5D503C97E228}" type="pres">
      <dgm:prSet presAssocID="{850D7AE3-ACDB-4B6C-91D0-D72ADA479683}" presName="hierChild1" presStyleCnt="0">
        <dgm:presLayoutVars>
          <dgm:chPref val="1"/>
          <dgm:dir/>
          <dgm:animOne val="branch"/>
          <dgm:animLvl val="lvl"/>
          <dgm:resizeHandles/>
        </dgm:presLayoutVars>
      </dgm:prSet>
      <dgm:spPr/>
    </dgm:pt>
    <dgm:pt modelId="{61ED5885-40F2-49D2-A8C2-25B0DDE740CB}" type="pres">
      <dgm:prSet presAssocID="{5810632F-A57A-4BB7-BD30-A8C279951822}" presName="hierRoot1" presStyleCnt="0"/>
      <dgm:spPr/>
    </dgm:pt>
    <dgm:pt modelId="{10CA07D2-9E60-455E-87FD-A3099EBA42A5}" type="pres">
      <dgm:prSet presAssocID="{5810632F-A57A-4BB7-BD30-A8C279951822}" presName="composite" presStyleCnt="0"/>
      <dgm:spPr/>
    </dgm:pt>
    <dgm:pt modelId="{27C19181-2183-4338-A084-BB1E49855BA2}" type="pres">
      <dgm:prSet presAssocID="{5810632F-A57A-4BB7-BD30-A8C279951822}" presName="background" presStyleLbl="node0" presStyleIdx="0" presStyleCnt="4"/>
      <dgm:spPr/>
    </dgm:pt>
    <dgm:pt modelId="{61815E66-56F4-4167-A27A-C5CF20F6A612}" type="pres">
      <dgm:prSet presAssocID="{5810632F-A57A-4BB7-BD30-A8C279951822}" presName="text" presStyleLbl="fgAcc0" presStyleIdx="0" presStyleCnt="4">
        <dgm:presLayoutVars>
          <dgm:chPref val="3"/>
        </dgm:presLayoutVars>
      </dgm:prSet>
      <dgm:spPr/>
    </dgm:pt>
    <dgm:pt modelId="{D8AC3231-EC9B-4D8C-9A57-37C2A4F6E0C3}" type="pres">
      <dgm:prSet presAssocID="{5810632F-A57A-4BB7-BD30-A8C279951822}" presName="hierChild2" presStyleCnt="0"/>
      <dgm:spPr/>
    </dgm:pt>
    <dgm:pt modelId="{000ECF0A-376E-417F-9AFD-4A37BDF6F3C7}" type="pres">
      <dgm:prSet presAssocID="{D80EE1CC-DF85-4726-BA7D-715FB986EA8F}" presName="Name10" presStyleLbl="parChTrans1D2" presStyleIdx="0" presStyleCnt="3"/>
      <dgm:spPr/>
    </dgm:pt>
    <dgm:pt modelId="{B6BBEF58-6AB2-4862-815C-53650DFCF0F9}" type="pres">
      <dgm:prSet presAssocID="{7248EC93-B8AA-4EEC-9CAC-8E57247D6DC1}" presName="hierRoot2" presStyleCnt="0"/>
      <dgm:spPr/>
    </dgm:pt>
    <dgm:pt modelId="{1657693D-D882-4DF8-B270-C7A9CE43499B}" type="pres">
      <dgm:prSet presAssocID="{7248EC93-B8AA-4EEC-9CAC-8E57247D6DC1}" presName="composite2" presStyleCnt="0"/>
      <dgm:spPr/>
    </dgm:pt>
    <dgm:pt modelId="{204F5DA3-3669-4153-8E3A-9ED6FDB95439}" type="pres">
      <dgm:prSet presAssocID="{7248EC93-B8AA-4EEC-9CAC-8E57247D6DC1}" presName="background2" presStyleLbl="node2" presStyleIdx="0" presStyleCnt="3"/>
      <dgm:spPr/>
    </dgm:pt>
    <dgm:pt modelId="{012F2517-0BE0-44AE-BB61-595104949D73}" type="pres">
      <dgm:prSet presAssocID="{7248EC93-B8AA-4EEC-9CAC-8E57247D6DC1}" presName="text2" presStyleLbl="fgAcc2" presStyleIdx="0" presStyleCnt="3">
        <dgm:presLayoutVars>
          <dgm:chPref val="3"/>
        </dgm:presLayoutVars>
      </dgm:prSet>
      <dgm:spPr/>
    </dgm:pt>
    <dgm:pt modelId="{9C28492C-C1DF-430B-8A64-33E46A503205}" type="pres">
      <dgm:prSet presAssocID="{7248EC93-B8AA-4EEC-9CAC-8E57247D6DC1}" presName="hierChild3" presStyleCnt="0"/>
      <dgm:spPr/>
    </dgm:pt>
    <dgm:pt modelId="{38C68F19-65C4-45D8-8015-84C2364F9D8B}" type="pres">
      <dgm:prSet presAssocID="{76535996-F572-40A8-9C12-8CD8521B992D}" presName="Name10" presStyleLbl="parChTrans1D2" presStyleIdx="1" presStyleCnt="3"/>
      <dgm:spPr/>
    </dgm:pt>
    <dgm:pt modelId="{B3DFDA25-7C94-45B7-B21F-8AF3760F4875}" type="pres">
      <dgm:prSet presAssocID="{4EB3E55F-9771-4F44-982F-19AC8F600278}" presName="hierRoot2" presStyleCnt="0"/>
      <dgm:spPr/>
    </dgm:pt>
    <dgm:pt modelId="{084EB3A6-08DB-4149-B77E-3DEF0D9460A9}" type="pres">
      <dgm:prSet presAssocID="{4EB3E55F-9771-4F44-982F-19AC8F600278}" presName="composite2" presStyleCnt="0"/>
      <dgm:spPr/>
    </dgm:pt>
    <dgm:pt modelId="{477A52BB-C1E9-4DC8-89D2-CF073CBC5322}" type="pres">
      <dgm:prSet presAssocID="{4EB3E55F-9771-4F44-982F-19AC8F600278}" presName="background2" presStyleLbl="node2" presStyleIdx="1" presStyleCnt="3"/>
      <dgm:spPr/>
    </dgm:pt>
    <dgm:pt modelId="{8E564836-84DC-424F-AF07-7105D1723E24}" type="pres">
      <dgm:prSet presAssocID="{4EB3E55F-9771-4F44-982F-19AC8F600278}" presName="text2" presStyleLbl="fgAcc2" presStyleIdx="1" presStyleCnt="3">
        <dgm:presLayoutVars>
          <dgm:chPref val="3"/>
        </dgm:presLayoutVars>
      </dgm:prSet>
      <dgm:spPr/>
    </dgm:pt>
    <dgm:pt modelId="{4FF7641C-37F9-4F76-B517-C47CFC0ABA1F}" type="pres">
      <dgm:prSet presAssocID="{4EB3E55F-9771-4F44-982F-19AC8F600278}" presName="hierChild3" presStyleCnt="0"/>
      <dgm:spPr/>
    </dgm:pt>
    <dgm:pt modelId="{4650D047-758E-4E21-B4FF-D4F98781F604}" type="pres">
      <dgm:prSet presAssocID="{B306D192-9653-4A47-8C0B-6FFCF3FB34CC}" presName="Name10" presStyleLbl="parChTrans1D2" presStyleIdx="2" presStyleCnt="3"/>
      <dgm:spPr/>
    </dgm:pt>
    <dgm:pt modelId="{0D8333BD-7498-46A7-80BD-08A7C775AF30}" type="pres">
      <dgm:prSet presAssocID="{D0891C96-B05F-4001-84EB-AFB10D96A5E4}" presName="hierRoot2" presStyleCnt="0"/>
      <dgm:spPr/>
    </dgm:pt>
    <dgm:pt modelId="{C4A93181-EA69-42A3-B354-77EDD9886FB4}" type="pres">
      <dgm:prSet presAssocID="{D0891C96-B05F-4001-84EB-AFB10D96A5E4}" presName="composite2" presStyleCnt="0"/>
      <dgm:spPr/>
    </dgm:pt>
    <dgm:pt modelId="{D89C8861-897D-4341-AB2D-C116BF5D0C56}" type="pres">
      <dgm:prSet presAssocID="{D0891C96-B05F-4001-84EB-AFB10D96A5E4}" presName="background2" presStyleLbl="node2" presStyleIdx="2" presStyleCnt="3"/>
      <dgm:spPr/>
    </dgm:pt>
    <dgm:pt modelId="{67A6B8E3-23CA-4620-AE67-8F3FFFC885D3}" type="pres">
      <dgm:prSet presAssocID="{D0891C96-B05F-4001-84EB-AFB10D96A5E4}" presName="text2" presStyleLbl="fgAcc2" presStyleIdx="2" presStyleCnt="3">
        <dgm:presLayoutVars>
          <dgm:chPref val="3"/>
        </dgm:presLayoutVars>
      </dgm:prSet>
      <dgm:spPr/>
    </dgm:pt>
    <dgm:pt modelId="{F021CD74-6FBD-4E31-9203-17FCE6212E0F}" type="pres">
      <dgm:prSet presAssocID="{D0891C96-B05F-4001-84EB-AFB10D96A5E4}" presName="hierChild3" presStyleCnt="0"/>
      <dgm:spPr/>
    </dgm:pt>
    <dgm:pt modelId="{7A791A4A-EFBC-425B-BA4F-4300694FBC96}" type="pres">
      <dgm:prSet presAssocID="{9B834827-BD1C-48C6-BF99-1E3EF17A793B}" presName="hierRoot1" presStyleCnt="0"/>
      <dgm:spPr/>
    </dgm:pt>
    <dgm:pt modelId="{6644C89B-AC4F-49CE-B00B-6DA6CD75CFE0}" type="pres">
      <dgm:prSet presAssocID="{9B834827-BD1C-48C6-BF99-1E3EF17A793B}" presName="composite" presStyleCnt="0"/>
      <dgm:spPr/>
    </dgm:pt>
    <dgm:pt modelId="{140AEA03-3301-415A-9966-B875D46645EA}" type="pres">
      <dgm:prSet presAssocID="{9B834827-BD1C-48C6-BF99-1E3EF17A793B}" presName="background" presStyleLbl="node0" presStyleIdx="1" presStyleCnt="4"/>
      <dgm:spPr/>
    </dgm:pt>
    <dgm:pt modelId="{80D9E57E-A066-4FE1-9224-DCBFF92F240B}" type="pres">
      <dgm:prSet presAssocID="{9B834827-BD1C-48C6-BF99-1E3EF17A793B}" presName="text" presStyleLbl="fgAcc0" presStyleIdx="1" presStyleCnt="4">
        <dgm:presLayoutVars>
          <dgm:chPref val="3"/>
        </dgm:presLayoutVars>
      </dgm:prSet>
      <dgm:spPr/>
    </dgm:pt>
    <dgm:pt modelId="{39B4AD8D-C1EB-4AEB-9906-F524C3C32A28}" type="pres">
      <dgm:prSet presAssocID="{9B834827-BD1C-48C6-BF99-1E3EF17A793B}" presName="hierChild2" presStyleCnt="0"/>
      <dgm:spPr/>
    </dgm:pt>
    <dgm:pt modelId="{3CD1052B-BFE4-43C2-9E93-D0B57C89990A}" type="pres">
      <dgm:prSet presAssocID="{6028B3E1-B9CE-4814-B7A9-6AC84012D95F}" presName="hierRoot1" presStyleCnt="0"/>
      <dgm:spPr/>
    </dgm:pt>
    <dgm:pt modelId="{A8E1AE6D-CC31-42BA-A6CE-A81EBEE0901F}" type="pres">
      <dgm:prSet presAssocID="{6028B3E1-B9CE-4814-B7A9-6AC84012D95F}" presName="composite" presStyleCnt="0"/>
      <dgm:spPr/>
    </dgm:pt>
    <dgm:pt modelId="{9C7E6E1E-A20A-449A-8630-B7C6228B44B2}" type="pres">
      <dgm:prSet presAssocID="{6028B3E1-B9CE-4814-B7A9-6AC84012D95F}" presName="background" presStyleLbl="node0" presStyleIdx="2" presStyleCnt="4"/>
      <dgm:spPr/>
    </dgm:pt>
    <dgm:pt modelId="{B9F05B1D-40D4-48A8-9D50-AFADCEC4AF49}" type="pres">
      <dgm:prSet presAssocID="{6028B3E1-B9CE-4814-B7A9-6AC84012D95F}" presName="text" presStyleLbl="fgAcc0" presStyleIdx="2" presStyleCnt="4">
        <dgm:presLayoutVars>
          <dgm:chPref val="3"/>
        </dgm:presLayoutVars>
      </dgm:prSet>
      <dgm:spPr/>
    </dgm:pt>
    <dgm:pt modelId="{3426CD3E-9F15-4870-97B0-BC8B78181868}" type="pres">
      <dgm:prSet presAssocID="{6028B3E1-B9CE-4814-B7A9-6AC84012D95F}" presName="hierChild2" presStyleCnt="0"/>
      <dgm:spPr/>
    </dgm:pt>
    <dgm:pt modelId="{6BD53711-C551-463B-8612-DDF4FBA61956}" type="pres">
      <dgm:prSet presAssocID="{7235643C-C571-4CFE-BFD9-6CD0B3E582F9}" presName="hierRoot1" presStyleCnt="0"/>
      <dgm:spPr/>
    </dgm:pt>
    <dgm:pt modelId="{BED5B2FC-D06D-47F2-970A-1F4BDA33AA07}" type="pres">
      <dgm:prSet presAssocID="{7235643C-C571-4CFE-BFD9-6CD0B3E582F9}" presName="composite" presStyleCnt="0"/>
      <dgm:spPr/>
    </dgm:pt>
    <dgm:pt modelId="{1385C6ED-2D8B-4969-B6EE-42E9E9997E41}" type="pres">
      <dgm:prSet presAssocID="{7235643C-C571-4CFE-BFD9-6CD0B3E582F9}" presName="background" presStyleLbl="node0" presStyleIdx="3" presStyleCnt="4"/>
      <dgm:spPr/>
    </dgm:pt>
    <dgm:pt modelId="{325DC64F-C23D-4B96-83A7-B3DE1C721545}" type="pres">
      <dgm:prSet presAssocID="{7235643C-C571-4CFE-BFD9-6CD0B3E582F9}" presName="text" presStyleLbl="fgAcc0" presStyleIdx="3" presStyleCnt="4">
        <dgm:presLayoutVars>
          <dgm:chPref val="3"/>
        </dgm:presLayoutVars>
      </dgm:prSet>
      <dgm:spPr/>
    </dgm:pt>
    <dgm:pt modelId="{ED8EB25C-EF50-48A8-9347-681EE88D764E}" type="pres">
      <dgm:prSet presAssocID="{7235643C-C571-4CFE-BFD9-6CD0B3E582F9}" presName="hierChild2" presStyleCnt="0"/>
      <dgm:spPr/>
    </dgm:pt>
  </dgm:ptLst>
  <dgm:cxnLst>
    <dgm:cxn modelId="{1AE0A35E-8FDD-43BB-B7BA-0E1EDD444D3B}" type="presOf" srcId="{5810632F-A57A-4BB7-BD30-A8C279951822}" destId="{61815E66-56F4-4167-A27A-C5CF20F6A612}" srcOrd="0" destOrd="0" presId="urn:microsoft.com/office/officeart/2005/8/layout/hierarchy1"/>
    <dgm:cxn modelId="{2E699A69-E6E9-4473-B18C-EDAC3C2C755C}" srcId="{5810632F-A57A-4BB7-BD30-A8C279951822}" destId="{7248EC93-B8AA-4EEC-9CAC-8E57247D6DC1}" srcOrd="0" destOrd="0" parTransId="{D80EE1CC-DF85-4726-BA7D-715FB986EA8F}" sibTransId="{FD8EB409-1D55-4B8B-B2C5-96FD53227147}"/>
    <dgm:cxn modelId="{7E774A4E-5527-428D-B6B3-D79BCDC9401D}" type="presOf" srcId="{850D7AE3-ACDB-4B6C-91D0-D72ADA479683}" destId="{1FFC5B5C-E279-453F-94C7-5D503C97E228}" srcOrd="0" destOrd="0" presId="urn:microsoft.com/office/officeart/2005/8/layout/hierarchy1"/>
    <dgm:cxn modelId="{FC31716F-CA77-4E03-8871-03947C4CA8C1}" srcId="{5810632F-A57A-4BB7-BD30-A8C279951822}" destId="{D0891C96-B05F-4001-84EB-AFB10D96A5E4}" srcOrd="2" destOrd="0" parTransId="{B306D192-9653-4A47-8C0B-6FFCF3FB34CC}" sibTransId="{F2263F1D-653E-4A99-AA12-B2B863B7EC9C}"/>
    <dgm:cxn modelId="{4D5E4D70-A2A8-4BF3-9869-4DE2EF71A488}" type="presOf" srcId="{6028B3E1-B9CE-4814-B7A9-6AC84012D95F}" destId="{B9F05B1D-40D4-48A8-9D50-AFADCEC4AF49}" srcOrd="0" destOrd="0" presId="urn:microsoft.com/office/officeart/2005/8/layout/hierarchy1"/>
    <dgm:cxn modelId="{0F79F157-F7CD-4ED9-8869-1959EC1419CB}" type="presOf" srcId="{D0891C96-B05F-4001-84EB-AFB10D96A5E4}" destId="{67A6B8E3-23CA-4620-AE67-8F3FFFC885D3}" srcOrd="0" destOrd="0" presId="urn:microsoft.com/office/officeart/2005/8/layout/hierarchy1"/>
    <dgm:cxn modelId="{1C1CF390-4FC3-4BB9-934B-248C04EC76F5}" type="presOf" srcId="{7248EC93-B8AA-4EEC-9CAC-8E57247D6DC1}" destId="{012F2517-0BE0-44AE-BB61-595104949D73}" srcOrd="0" destOrd="0" presId="urn:microsoft.com/office/officeart/2005/8/layout/hierarchy1"/>
    <dgm:cxn modelId="{9A534791-3DFE-4450-BB75-9B15ED87E077}" type="presOf" srcId="{76535996-F572-40A8-9C12-8CD8521B992D}" destId="{38C68F19-65C4-45D8-8015-84C2364F9D8B}" srcOrd="0" destOrd="0" presId="urn:microsoft.com/office/officeart/2005/8/layout/hierarchy1"/>
    <dgm:cxn modelId="{B061D594-783D-4D61-8E85-3EFC326597AE}" type="presOf" srcId="{4EB3E55F-9771-4F44-982F-19AC8F600278}" destId="{8E564836-84DC-424F-AF07-7105D1723E24}" srcOrd="0" destOrd="0" presId="urn:microsoft.com/office/officeart/2005/8/layout/hierarchy1"/>
    <dgm:cxn modelId="{BE30599D-3B32-425E-BA62-F09BFE520384}" srcId="{850D7AE3-ACDB-4B6C-91D0-D72ADA479683}" destId="{7235643C-C571-4CFE-BFD9-6CD0B3E582F9}" srcOrd="3" destOrd="0" parTransId="{8C0E66F7-717C-4FB0-82A7-7D9B5B0BD1F1}" sibTransId="{8B7842E8-0B3F-4D0B-903F-632AE9CF1603}"/>
    <dgm:cxn modelId="{011ABDA3-DF50-4961-99B9-2DC4ECB89D17}" srcId="{850D7AE3-ACDB-4B6C-91D0-D72ADA479683}" destId="{9B834827-BD1C-48C6-BF99-1E3EF17A793B}" srcOrd="1" destOrd="0" parTransId="{6AACDD57-35A7-4873-9E85-76BC384ED38F}" sibTransId="{815D9E05-A6DB-4656-AFE7-6CBD41D54364}"/>
    <dgm:cxn modelId="{C19A8DBA-3455-491C-A942-4EAE7E24E8FF}" type="presOf" srcId="{9B834827-BD1C-48C6-BF99-1E3EF17A793B}" destId="{80D9E57E-A066-4FE1-9224-DCBFF92F240B}" srcOrd="0" destOrd="0" presId="urn:microsoft.com/office/officeart/2005/8/layout/hierarchy1"/>
    <dgm:cxn modelId="{C20B43BB-D4C1-4BF0-A020-AC33E8C8667D}" srcId="{850D7AE3-ACDB-4B6C-91D0-D72ADA479683}" destId="{5810632F-A57A-4BB7-BD30-A8C279951822}" srcOrd="0" destOrd="0" parTransId="{A3D47335-0051-4787-A6CA-B7FC0A0629B2}" sibTransId="{4EFEA7B1-BF67-47CE-80F7-90709C3E521D}"/>
    <dgm:cxn modelId="{12CA1FC4-9519-4B06-804D-2E567151E9BF}" srcId="{850D7AE3-ACDB-4B6C-91D0-D72ADA479683}" destId="{6028B3E1-B9CE-4814-B7A9-6AC84012D95F}" srcOrd="2" destOrd="0" parTransId="{2C8887F2-32FC-4AB2-8A00-C7BBF7700561}" sibTransId="{E0AF904E-9425-4950-82C0-2D5E80889645}"/>
    <dgm:cxn modelId="{9DF3ECDC-6704-4C21-908B-CEF12D3084AC}" type="presOf" srcId="{B306D192-9653-4A47-8C0B-6FFCF3FB34CC}" destId="{4650D047-758E-4E21-B4FF-D4F98781F604}" srcOrd="0" destOrd="0" presId="urn:microsoft.com/office/officeart/2005/8/layout/hierarchy1"/>
    <dgm:cxn modelId="{089150DE-AF81-4CCA-8224-6192900AC006}" srcId="{5810632F-A57A-4BB7-BD30-A8C279951822}" destId="{4EB3E55F-9771-4F44-982F-19AC8F600278}" srcOrd="1" destOrd="0" parTransId="{76535996-F572-40A8-9C12-8CD8521B992D}" sibTransId="{8B83A1F6-2E74-4C6E-8A79-0ED8E8581DCD}"/>
    <dgm:cxn modelId="{1430C1ED-AEA6-4F27-8387-3EAF1048E303}" type="presOf" srcId="{7235643C-C571-4CFE-BFD9-6CD0B3E582F9}" destId="{325DC64F-C23D-4B96-83A7-B3DE1C721545}" srcOrd="0" destOrd="0" presId="urn:microsoft.com/office/officeart/2005/8/layout/hierarchy1"/>
    <dgm:cxn modelId="{AABBBDFD-760C-49B1-A029-F20B58781454}" type="presOf" srcId="{D80EE1CC-DF85-4726-BA7D-715FB986EA8F}" destId="{000ECF0A-376E-417F-9AFD-4A37BDF6F3C7}" srcOrd="0" destOrd="0" presId="urn:microsoft.com/office/officeart/2005/8/layout/hierarchy1"/>
    <dgm:cxn modelId="{D36D4378-D5B3-4F3B-8C3C-FC3175BDE389}" type="presParOf" srcId="{1FFC5B5C-E279-453F-94C7-5D503C97E228}" destId="{61ED5885-40F2-49D2-A8C2-25B0DDE740CB}" srcOrd="0" destOrd="0" presId="urn:microsoft.com/office/officeart/2005/8/layout/hierarchy1"/>
    <dgm:cxn modelId="{C03CA574-67E5-4D39-B536-30AC962E1875}" type="presParOf" srcId="{61ED5885-40F2-49D2-A8C2-25B0DDE740CB}" destId="{10CA07D2-9E60-455E-87FD-A3099EBA42A5}" srcOrd="0" destOrd="0" presId="urn:microsoft.com/office/officeart/2005/8/layout/hierarchy1"/>
    <dgm:cxn modelId="{6E315DE0-CD5A-46E2-BB47-225A34735A15}" type="presParOf" srcId="{10CA07D2-9E60-455E-87FD-A3099EBA42A5}" destId="{27C19181-2183-4338-A084-BB1E49855BA2}" srcOrd="0" destOrd="0" presId="urn:microsoft.com/office/officeart/2005/8/layout/hierarchy1"/>
    <dgm:cxn modelId="{E1B5293E-2BE5-4390-B3D7-A0BD9CE05475}" type="presParOf" srcId="{10CA07D2-9E60-455E-87FD-A3099EBA42A5}" destId="{61815E66-56F4-4167-A27A-C5CF20F6A612}" srcOrd="1" destOrd="0" presId="urn:microsoft.com/office/officeart/2005/8/layout/hierarchy1"/>
    <dgm:cxn modelId="{ACAFB090-DBAE-4FA6-877D-423BB59EB944}" type="presParOf" srcId="{61ED5885-40F2-49D2-A8C2-25B0DDE740CB}" destId="{D8AC3231-EC9B-4D8C-9A57-37C2A4F6E0C3}" srcOrd="1" destOrd="0" presId="urn:microsoft.com/office/officeart/2005/8/layout/hierarchy1"/>
    <dgm:cxn modelId="{27218544-3B82-4419-88AF-6508848F3BCF}" type="presParOf" srcId="{D8AC3231-EC9B-4D8C-9A57-37C2A4F6E0C3}" destId="{000ECF0A-376E-417F-9AFD-4A37BDF6F3C7}" srcOrd="0" destOrd="0" presId="urn:microsoft.com/office/officeart/2005/8/layout/hierarchy1"/>
    <dgm:cxn modelId="{C49434DA-5EDE-4313-8EEE-FAFDED236D98}" type="presParOf" srcId="{D8AC3231-EC9B-4D8C-9A57-37C2A4F6E0C3}" destId="{B6BBEF58-6AB2-4862-815C-53650DFCF0F9}" srcOrd="1" destOrd="0" presId="urn:microsoft.com/office/officeart/2005/8/layout/hierarchy1"/>
    <dgm:cxn modelId="{1BB010F0-DAAB-40A8-9225-C4308E2A3C9B}" type="presParOf" srcId="{B6BBEF58-6AB2-4862-815C-53650DFCF0F9}" destId="{1657693D-D882-4DF8-B270-C7A9CE43499B}" srcOrd="0" destOrd="0" presId="urn:microsoft.com/office/officeart/2005/8/layout/hierarchy1"/>
    <dgm:cxn modelId="{9367B635-A998-4ECC-B237-1B78620A8BD6}" type="presParOf" srcId="{1657693D-D882-4DF8-B270-C7A9CE43499B}" destId="{204F5DA3-3669-4153-8E3A-9ED6FDB95439}" srcOrd="0" destOrd="0" presId="urn:microsoft.com/office/officeart/2005/8/layout/hierarchy1"/>
    <dgm:cxn modelId="{07CE7B10-B3E1-4EC7-8955-CA90AC749B5F}" type="presParOf" srcId="{1657693D-D882-4DF8-B270-C7A9CE43499B}" destId="{012F2517-0BE0-44AE-BB61-595104949D73}" srcOrd="1" destOrd="0" presId="urn:microsoft.com/office/officeart/2005/8/layout/hierarchy1"/>
    <dgm:cxn modelId="{ECFD0858-A22B-4D61-92CD-0CBA58C6EDBA}" type="presParOf" srcId="{B6BBEF58-6AB2-4862-815C-53650DFCF0F9}" destId="{9C28492C-C1DF-430B-8A64-33E46A503205}" srcOrd="1" destOrd="0" presId="urn:microsoft.com/office/officeart/2005/8/layout/hierarchy1"/>
    <dgm:cxn modelId="{34AEE876-3D5C-4325-84DD-AE6E2FB9B652}" type="presParOf" srcId="{D8AC3231-EC9B-4D8C-9A57-37C2A4F6E0C3}" destId="{38C68F19-65C4-45D8-8015-84C2364F9D8B}" srcOrd="2" destOrd="0" presId="urn:microsoft.com/office/officeart/2005/8/layout/hierarchy1"/>
    <dgm:cxn modelId="{852A878D-97A3-4169-B76E-8D8D3992A9B0}" type="presParOf" srcId="{D8AC3231-EC9B-4D8C-9A57-37C2A4F6E0C3}" destId="{B3DFDA25-7C94-45B7-B21F-8AF3760F4875}" srcOrd="3" destOrd="0" presId="urn:microsoft.com/office/officeart/2005/8/layout/hierarchy1"/>
    <dgm:cxn modelId="{BABBD3D3-29BB-42FE-9C28-47B74BD2A8E8}" type="presParOf" srcId="{B3DFDA25-7C94-45B7-B21F-8AF3760F4875}" destId="{084EB3A6-08DB-4149-B77E-3DEF0D9460A9}" srcOrd="0" destOrd="0" presId="urn:microsoft.com/office/officeart/2005/8/layout/hierarchy1"/>
    <dgm:cxn modelId="{6B697895-3D9B-4671-897A-0F59D2AE4A9D}" type="presParOf" srcId="{084EB3A6-08DB-4149-B77E-3DEF0D9460A9}" destId="{477A52BB-C1E9-4DC8-89D2-CF073CBC5322}" srcOrd="0" destOrd="0" presId="urn:microsoft.com/office/officeart/2005/8/layout/hierarchy1"/>
    <dgm:cxn modelId="{C6CC49CF-66ED-49F1-80AF-CE5EC06E0F19}" type="presParOf" srcId="{084EB3A6-08DB-4149-B77E-3DEF0D9460A9}" destId="{8E564836-84DC-424F-AF07-7105D1723E24}" srcOrd="1" destOrd="0" presId="urn:microsoft.com/office/officeart/2005/8/layout/hierarchy1"/>
    <dgm:cxn modelId="{48568C08-57E8-47E1-A219-6B823A1B44A4}" type="presParOf" srcId="{B3DFDA25-7C94-45B7-B21F-8AF3760F4875}" destId="{4FF7641C-37F9-4F76-B517-C47CFC0ABA1F}" srcOrd="1" destOrd="0" presId="urn:microsoft.com/office/officeart/2005/8/layout/hierarchy1"/>
    <dgm:cxn modelId="{35158865-20B2-4503-92DD-69519E82DD8E}" type="presParOf" srcId="{D8AC3231-EC9B-4D8C-9A57-37C2A4F6E0C3}" destId="{4650D047-758E-4E21-B4FF-D4F98781F604}" srcOrd="4" destOrd="0" presId="urn:microsoft.com/office/officeart/2005/8/layout/hierarchy1"/>
    <dgm:cxn modelId="{304BE77A-7D5F-4302-ABC2-552AA0BA99BC}" type="presParOf" srcId="{D8AC3231-EC9B-4D8C-9A57-37C2A4F6E0C3}" destId="{0D8333BD-7498-46A7-80BD-08A7C775AF30}" srcOrd="5" destOrd="0" presId="urn:microsoft.com/office/officeart/2005/8/layout/hierarchy1"/>
    <dgm:cxn modelId="{5AC2A895-AF83-4B8A-B84B-C311BD9A3A95}" type="presParOf" srcId="{0D8333BD-7498-46A7-80BD-08A7C775AF30}" destId="{C4A93181-EA69-42A3-B354-77EDD9886FB4}" srcOrd="0" destOrd="0" presId="urn:microsoft.com/office/officeart/2005/8/layout/hierarchy1"/>
    <dgm:cxn modelId="{2123653E-3DA0-4E3D-9C9C-D7460680D4C2}" type="presParOf" srcId="{C4A93181-EA69-42A3-B354-77EDD9886FB4}" destId="{D89C8861-897D-4341-AB2D-C116BF5D0C56}" srcOrd="0" destOrd="0" presId="urn:microsoft.com/office/officeart/2005/8/layout/hierarchy1"/>
    <dgm:cxn modelId="{EF9B7BF5-99DB-4B5C-A55C-38A5C37F5EA3}" type="presParOf" srcId="{C4A93181-EA69-42A3-B354-77EDD9886FB4}" destId="{67A6B8E3-23CA-4620-AE67-8F3FFFC885D3}" srcOrd="1" destOrd="0" presId="urn:microsoft.com/office/officeart/2005/8/layout/hierarchy1"/>
    <dgm:cxn modelId="{6BBB47A7-2880-4B6F-9F0B-A4F340BAFDC5}" type="presParOf" srcId="{0D8333BD-7498-46A7-80BD-08A7C775AF30}" destId="{F021CD74-6FBD-4E31-9203-17FCE6212E0F}" srcOrd="1" destOrd="0" presId="urn:microsoft.com/office/officeart/2005/8/layout/hierarchy1"/>
    <dgm:cxn modelId="{1302A4F5-51C4-4CDC-B04E-A76B561854D1}" type="presParOf" srcId="{1FFC5B5C-E279-453F-94C7-5D503C97E228}" destId="{7A791A4A-EFBC-425B-BA4F-4300694FBC96}" srcOrd="1" destOrd="0" presId="urn:microsoft.com/office/officeart/2005/8/layout/hierarchy1"/>
    <dgm:cxn modelId="{C3892984-9B0E-4127-AE2F-E10A1CCC010F}" type="presParOf" srcId="{7A791A4A-EFBC-425B-BA4F-4300694FBC96}" destId="{6644C89B-AC4F-49CE-B00B-6DA6CD75CFE0}" srcOrd="0" destOrd="0" presId="urn:microsoft.com/office/officeart/2005/8/layout/hierarchy1"/>
    <dgm:cxn modelId="{016137B9-090B-48A7-8E35-D8A25D2F913C}" type="presParOf" srcId="{6644C89B-AC4F-49CE-B00B-6DA6CD75CFE0}" destId="{140AEA03-3301-415A-9966-B875D46645EA}" srcOrd="0" destOrd="0" presId="urn:microsoft.com/office/officeart/2005/8/layout/hierarchy1"/>
    <dgm:cxn modelId="{A1F79BBE-4532-459F-955A-6E884CAFD4F3}" type="presParOf" srcId="{6644C89B-AC4F-49CE-B00B-6DA6CD75CFE0}" destId="{80D9E57E-A066-4FE1-9224-DCBFF92F240B}" srcOrd="1" destOrd="0" presId="urn:microsoft.com/office/officeart/2005/8/layout/hierarchy1"/>
    <dgm:cxn modelId="{0374F0E3-2F73-4EAA-A879-671FF937DB65}" type="presParOf" srcId="{7A791A4A-EFBC-425B-BA4F-4300694FBC96}" destId="{39B4AD8D-C1EB-4AEB-9906-F524C3C32A28}" srcOrd="1" destOrd="0" presId="urn:microsoft.com/office/officeart/2005/8/layout/hierarchy1"/>
    <dgm:cxn modelId="{3D75ACB1-357C-46E9-BF36-06D22B3CA0A7}" type="presParOf" srcId="{1FFC5B5C-E279-453F-94C7-5D503C97E228}" destId="{3CD1052B-BFE4-43C2-9E93-D0B57C89990A}" srcOrd="2" destOrd="0" presId="urn:microsoft.com/office/officeart/2005/8/layout/hierarchy1"/>
    <dgm:cxn modelId="{0548557A-F82E-47E7-B946-6CE600F91E1D}" type="presParOf" srcId="{3CD1052B-BFE4-43C2-9E93-D0B57C89990A}" destId="{A8E1AE6D-CC31-42BA-A6CE-A81EBEE0901F}" srcOrd="0" destOrd="0" presId="urn:microsoft.com/office/officeart/2005/8/layout/hierarchy1"/>
    <dgm:cxn modelId="{27BED271-9FC7-493A-B089-03D1CF88250E}" type="presParOf" srcId="{A8E1AE6D-CC31-42BA-A6CE-A81EBEE0901F}" destId="{9C7E6E1E-A20A-449A-8630-B7C6228B44B2}" srcOrd="0" destOrd="0" presId="urn:microsoft.com/office/officeart/2005/8/layout/hierarchy1"/>
    <dgm:cxn modelId="{9BD150AE-EE93-42C7-A5B7-DF38FB52B37E}" type="presParOf" srcId="{A8E1AE6D-CC31-42BA-A6CE-A81EBEE0901F}" destId="{B9F05B1D-40D4-48A8-9D50-AFADCEC4AF49}" srcOrd="1" destOrd="0" presId="urn:microsoft.com/office/officeart/2005/8/layout/hierarchy1"/>
    <dgm:cxn modelId="{C54279DA-4A06-45F3-992F-6C0065546070}" type="presParOf" srcId="{3CD1052B-BFE4-43C2-9E93-D0B57C89990A}" destId="{3426CD3E-9F15-4870-97B0-BC8B78181868}" srcOrd="1" destOrd="0" presId="urn:microsoft.com/office/officeart/2005/8/layout/hierarchy1"/>
    <dgm:cxn modelId="{955F63BC-31CB-4BE0-AB11-77BD213F058C}" type="presParOf" srcId="{1FFC5B5C-E279-453F-94C7-5D503C97E228}" destId="{6BD53711-C551-463B-8612-DDF4FBA61956}" srcOrd="3" destOrd="0" presId="urn:microsoft.com/office/officeart/2005/8/layout/hierarchy1"/>
    <dgm:cxn modelId="{2AA78DB5-5F0C-4961-8735-D27C0FE1DBF2}" type="presParOf" srcId="{6BD53711-C551-463B-8612-DDF4FBA61956}" destId="{BED5B2FC-D06D-47F2-970A-1F4BDA33AA07}" srcOrd="0" destOrd="0" presId="urn:microsoft.com/office/officeart/2005/8/layout/hierarchy1"/>
    <dgm:cxn modelId="{124723D6-DEAC-4880-A9C3-E5778D226698}" type="presParOf" srcId="{BED5B2FC-D06D-47F2-970A-1F4BDA33AA07}" destId="{1385C6ED-2D8B-4969-B6EE-42E9E9997E41}" srcOrd="0" destOrd="0" presId="urn:microsoft.com/office/officeart/2005/8/layout/hierarchy1"/>
    <dgm:cxn modelId="{2BC8B131-97BC-4D64-81E0-EABC2E12497E}" type="presParOf" srcId="{BED5B2FC-D06D-47F2-970A-1F4BDA33AA07}" destId="{325DC64F-C23D-4B96-83A7-B3DE1C721545}" srcOrd="1" destOrd="0" presId="urn:microsoft.com/office/officeart/2005/8/layout/hierarchy1"/>
    <dgm:cxn modelId="{EC1FF5C6-EFB2-4C20-805B-AC2F8EBFF0DD}" type="presParOf" srcId="{6BD53711-C551-463B-8612-DDF4FBA61956}" destId="{ED8EB25C-EF50-48A8-9347-681EE88D764E}"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51FDAA8-E478-4218-BAE8-67BE9A5934BC}" type="doc">
      <dgm:prSet loTypeId="urn:microsoft.com/office/officeart/2005/8/layout/vList2" loCatId="list" qsTypeId="urn:microsoft.com/office/officeart/2005/8/quickstyle/simple4#27" qsCatId="simple" csTypeId="urn:microsoft.com/office/officeart/2005/8/colors/colorful2#24" csCatId="colorful"/>
      <dgm:spPr/>
      <dgm:t>
        <a:bodyPr/>
        <a:lstStyle/>
        <a:p>
          <a:endParaRPr lang="en-US"/>
        </a:p>
      </dgm:t>
    </dgm:pt>
    <dgm:pt modelId="{800488FB-A5D2-439E-87C2-9D43F41D20D8}">
      <dgm:prSet/>
      <dgm:spPr/>
      <dgm:t>
        <a:bodyPr/>
        <a:lstStyle/>
        <a:p>
          <a:r>
            <a:rPr lang="en-US" dirty="0"/>
            <a:t>Type of Offense</a:t>
          </a:r>
        </a:p>
      </dgm:t>
    </dgm:pt>
    <dgm:pt modelId="{D238BE49-C218-40F3-8740-9F8479B3A869}" type="parTrans" cxnId="{7AE4E784-5FD5-4D7C-A621-B7BAD5DA8885}">
      <dgm:prSet/>
      <dgm:spPr/>
      <dgm:t>
        <a:bodyPr/>
        <a:lstStyle/>
        <a:p>
          <a:endParaRPr lang="en-US"/>
        </a:p>
      </dgm:t>
    </dgm:pt>
    <dgm:pt modelId="{4647B68F-AA5E-4725-8E63-8C9EB92CC86F}" type="sibTrans" cxnId="{7AE4E784-5FD5-4D7C-A621-B7BAD5DA8885}">
      <dgm:prSet/>
      <dgm:spPr/>
      <dgm:t>
        <a:bodyPr/>
        <a:lstStyle/>
        <a:p>
          <a:endParaRPr lang="en-US"/>
        </a:p>
      </dgm:t>
    </dgm:pt>
    <dgm:pt modelId="{927915E1-6917-4B21-8D48-B01616C5EA8C}">
      <dgm:prSet/>
      <dgm:spPr/>
      <dgm:t>
        <a:bodyPr/>
        <a:lstStyle/>
        <a:p>
          <a:r>
            <a:rPr lang="en-US" dirty="0"/>
            <a:t>1. Fast Paced</a:t>
          </a:r>
        </a:p>
      </dgm:t>
    </dgm:pt>
    <dgm:pt modelId="{876533FC-BC98-4AD3-8107-F5C81F297BB6}" type="parTrans" cxnId="{57EE8C89-0216-4D16-8CA3-A24F4020C2BE}">
      <dgm:prSet/>
      <dgm:spPr/>
      <dgm:t>
        <a:bodyPr/>
        <a:lstStyle/>
        <a:p>
          <a:endParaRPr lang="en-US"/>
        </a:p>
      </dgm:t>
    </dgm:pt>
    <dgm:pt modelId="{28693DC6-1A13-430F-B2AF-6E7C6280FE82}" type="sibTrans" cxnId="{57EE8C89-0216-4D16-8CA3-A24F4020C2BE}">
      <dgm:prSet/>
      <dgm:spPr/>
      <dgm:t>
        <a:bodyPr/>
        <a:lstStyle/>
        <a:p>
          <a:endParaRPr lang="en-US"/>
        </a:p>
      </dgm:t>
    </dgm:pt>
    <dgm:pt modelId="{72174C69-6112-4A81-B3A4-4C5D532FA719}">
      <dgm:prSet/>
      <dgm:spPr/>
      <dgm:t>
        <a:bodyPr/>
        <a:lstStyle/>
        <a:p>
          <a:r>
            <a:rPr lang="en-US"/>
            <a:t>2. Slow Methodical</a:t>
          </a:r>
        </a:p>
      </dgm:t>
    </dgm:pt>
    <dgm:pt modelId="{496CAFEF-A600-4B0B-994B-DF9F524AE148}" type="parTrans" cxnId="{DA037AC0-39F9-4434-849A-A49CAEF3D91D}">
      <dgm:prSet/>
      <dgm:spPr/>
      <dgm:t>
        <a:bodyPr/>
        <a:lstStyle/>
        <a:p>
          <a:endParaRPr lang="en-US"/>
        </a:p>
      </dgm:t>
    </dgm:pt>
    <dgm:pt modelId="{492FC660-4A7C-4470-9B89-B430D1637283}" type="sibTrans" cxnId="{DA037AC0-39F9-4434-849A-A49CAEF3D91D}">
      <dgm:prSet/>
      <dgm:spPr/>
      <dgm:t>
        <a:bodyPr/>
        <a:lstStyle/>
        <a:p>
          <a:endParaRPr lang="en-US"/>
        </a:p>
      </dgm:t>
    </dgm:pt>
    <dgm:pt modelId="{40BA744C-1256-4790-8D59-C61555A4AD3C}">
      <dgm:prSet/>
      <dgm:spPr/>
      <dgm:t>
        <a:bodyPr/>
        <a:lstStyle/>
        <a:p>
          <a:r>
            <a:rPr lang="en-US"/>
            <a:t>3. Driving to Basket</a:t>
          </a:r>
        </a:p>
      </dgm:t>
    </dgm:pt>
    <dgm:pt modelId="{0E30045F-661C-4E84-8224-2230654C54E3}" type="parTrans" cxnId="{034F4821-6924-474A-9EC4-283CA063318E}">
      <dgm:prSet/>
      <dgm:spPr/>
      <dgm:t>
        <a:bodyPr/>
        <a:lstStyle/>
        <a:p>
          <a:endParaRPr lang="en-US"/>
        </a:p>
      </dgm:t>
    </dgm:pt>
    <dgm:pt modelId="{B850A94E-6E68-4787-B1C5-C2995836B253}" type="sibTrans" cxnId="{034F4821-6924-474A-9EC4-283CA063318E}">
      <dgm:prSet/>
      <dgm:spPr/>
      <dgm:t>
        <a:bodyPr/>
        <a:lstStyle/>
        <a:p>
          <a:endParaRPr lang="en-US"/>
        </a:p>
      </dgm:t>
    </dgm:pt>
    <dgm:pt modelId="{6DCC7A10-603F-4724-8F32-DA84734C8812}">
      <dgm:prSet/>
      <dgm:spPr/>
      <dgm:t>
        <a:bodyPr/>
        <a:lstStyle/>
        <a:p>
          <a:r>
            <a:rPr lang="en-US"/>
            <a:t>4. Jump Shooting</a:t>
          </a:r>
        </a:p>
      </dgm:t>
    </dgm:pt>
    <dgm:pt modelId="{EB82F56E-802A-4E68-8170-29BF1FA311B3}" type="parTrans" cxnId="{01710561-447D-4D7F-BBB8-7EDC10094B41}">
      <dgm:prSet/>
      <dgm:spPr/>
      <dgm:t>
        <a:bodyPr/>
        <a:lstStyle/>
        <a:p>
          <a:endParaRPr lang="en-US"/>
        </a:p>
      </dgm:t>
    </dgm:pt>
    <dgm:pt modelId="{A4D6A7E7-BBFE-4E95-85C5-8E25347335D2}" type="sibTrans" cxnId="{01710561-447D-4D7F-BBB8-7EDC10094B41}">
      <dgm:prSet/>
      <dgm:spPr/>
      <dgm:t>
        <a:bodyPr/>
        <a:lstStyle/>
        <a:p>
          <a:endParaRPr lang="en-US"/>
        </a:p>
      </dgm:t>
    </dgm:pt>
    <dgm:pt modelId="{5D4CF023-55BD-42C4-AE38-B7C0E0F36312}">
      <dgm:prSet/>
      <dgm:spPr/>
      <dgm:t>
        <a:bodyPr/>
        <a:lstStyle/>
        <a:p>
          <a:r>
            <a:rPr lang="en-US"/>
            <a:t>Type of Defense</a:t>
          </a:r>
        </a:p>
      </dgm:t>
    </dgm:pt>
    <dgm:pt modelId="{DD3A1CB2-AC19-455B-993B-A8E83E6C8810}" type="parTrans" cxnId="{5C40890A-0E1B-41D7-B5F9-F88C7A22A559}">
      <dgm:prSet/>
      <dgm:spPr/>
      <dgm:t>
        <a:bodyPr/>
        <a:lstStyle/>
        <a:p>
          <a:endParaRPr lang="en-US"/>
        </a:p>
      </dgm:t>
    </dgm:pt>
    <dgm:pt modelId="{35C4CCA3-5045-4077-8295-A491910EBC34}" type="sibTrans" cxnId="{5C40890A-0E1B-41D7-B5F9-F88C7A22A559}">
      <dgm:prSet/>
      <dgm:spPr/>
      <dgm:t>
        <a:bodyPr/>
        <a:lstStyle/>
        <a:p>
          <a:endParaRPr lang="en-US"/>
        </a:p>
      </dgm:t>
    </dgm:pt>
    <dgm:pt modelId="{488CC242-CC27-4332-A0A0-75BC54D3E69B}">
      <dgm:prSet/>
      <dgm:spPr/>
      <dgm:t>
        <a:bodyPr/>
        <a:lstStyle/>
        <a:p>
          <a:r>
            <a:rPr lang="en-US"/>
            <a:t>Pass, Person to Person</a:t>
          </a:r>
        </a:p>
      </dgm:t>
    </dgm:pt>
    <dgm:pt modelId="{691EE2FE-5591-48DF-B6C6-6A8C3BEDDDBE}" type="parTrans" cxnId="{05650317-1440-455B-A502-ADE741073918}">
      <dgm:prSet/>
      <dgm:spPr/>
      <dgm:t>
        <a:bodyPr/>
        <a:lstStyle/>
        <a:p>
          <a:endParaRPr lang="en-US"/>
        </a:p>
      </dgm:t>
    </dgm:pt>
    <dgm:pt modelId="{93B7D4E3-9414-43F2-B217-23376C269BBF}" type="sibTrans" cxnId="{05650317-1440-455B-A502-ADE741073918}">
      <dgm:prSet/>
      <dgm:spPr/>
      <dgm:t>
        <a:bodyPr/>
        <a:lstStyle/>
        <a:p>
          <a:endParaRPr lang="en-US"/>
        </a:p>
      </dgm:t>
    </dgm:pt>
    <dgm:pt modelId="{CCEBF34B-57A4-4D02-8897-DA1BD92CA158}">
      <dgm:prSet/>
      <dgm:spPr/>
      <dgm:t>
        <a:bodyPr/>
        <a:lstStyle/>
        <a:p>
          <a:r>
            <a:rPr lang="en-US"/>
            <a:t>Zone</a:t>
          </a:r>
        </a:p>
      </dgm:t>
    </dgm:pt>
    <dgm:pt modelId="{B9587B27-3347-4EF1-8CA1-8677D9A8233B}" type="parTrans" cxnId="{8D8A4899-928C-4FD2-96E6-12630320964C}">
      <dgm:prSet/>
      <dgm:spPr/>
      <dgm:t>
        <a:bodyPr/>
        <a:lstStyle/>
        <a:p>
          <a:endParaRPr lang="en-US"/>
        </a:p>
      </dgm:t>
    </dgm:pt>
    <dgm:pt modelId="{4DA68FC5-93B3-41A9-840C-7317EBC4D59B}" type="sibTrans" cxnId="{8D8A4899-928C-4FD2-96E6-12630320964C}">
      <dgm:prSet/>
      <dgm:spPr/>
      <dgm:t>
        <a:bodyPr/>
        <a:lstStyle/>
        <a:p>
          <a:endParaRPr lang="en-US"/>
        </a:p>
      </dgm:t>
    </dgm:pt>
    <dgm:pt modelId="{149CD686-3630-4B5F-ABC6-2E26F34B3FD6}" type="pres">
      <dgm:prSet presAssocID="{751FDAA8-E478-4218-BAE8-67BE9A5934BC}" presName="linear" presStyleCnt="0">
        <dgm:presLayoutVars>
          <dgm:animLvl val="lvl"/>
          <dgm:resizeHandles val="exact"/>
        </dgm:presLayoutVars>
      </dgm:prSet>
      <dgm:spPr/>
    </dgm:pt>
    <dgm:pt modelId="{FB0E4285-B734-4CEC-8065-19116AED1395}" type="pres">
      <dgm:prSet presAssocID="{800488FB-A5D2-439E-87C2-9D43F41D20D8}" presName="parentText" presStyleLbl="node1" presStyleIdx="0" presStyleCnt="6">
        <dgm:presLayoutVars>
          <dgm:chMax val="0"/>
          <dgm:bulletEnabled val="1"/>
        </dgm:presLayoutVars>
      </dgm:prSet>
      <dgm:spPr/>
    </dgm:pt>
    <dgm:pt modelId="{473424D7-475E-4FA8-A7D2-1A477F6299D2}" type="pres">
      <dgm:prSet presAssocID="{4647B68F-AA5E-4725-8E63-8C9EB92CC86F}" presName="spacer" presStyleCnt="0"/>
      <dgm:spPr/>
    </dgm:pt>
    <dgm:pt modelId="{64927A2E-4F0C-4FAD-8C1F-A069CEE8DC0F}" type="pres">
      <dgm:prSet presAssocID="{927915E1-6917-4B21-8D48-B01616C5EA8C}" presName="parentText" presStyleLbl="node1" presStyleIdx="1" presStyleCnt="6">
        <dgm:presLayoutVars>
          <dgm:chMax val="0"/>
          <dgm:bulletEnabled val="1"/>
        </dgm:presLayoutVars>
      </dgm:prSet>
      <dgm:spPr/>
    </dgm:pt>
    <dgm:pt modelId="{456B6298-8EDA-454C-B74A-255B183736F4}" type="pres">
      <dgm:prSet presAssocID="{28693DC6-1A13-430F-B2AF-6E7C6280FE82}" presName="spacer" presStyleCnt="0"/>
      <dgm:spPr/>
    </dgm:pt>
    <dgm:pt modelId="{DF142408-5F16-4A69-85AD-AA5BA17F7084}" type="pres">
      <dgm:prSet presAssocID="{72174C69-6112-4A81-B3A4-4C5D532FA719}" presName="parentText" presStyleLbl="node1" presStyleIdx="2" presStyleCnt="6">
        <dgm:presLayoutVars>
          <dgm:chMax val="0"/>
          <dgm:bulletEnabled val="1"/>
        </dgm:presLayoutVars>
      </dgm:prSet>
      <dgm:spPr/>
    </dgm:pt>
    <dgm:pt modelId="{79B01C43-7A3E-4780-BE3C-19236718C521}" type="pres">
      <dgm:prSet presAssocID="{492FC660-4A7C-4470-9B89-B430D1637283}" presName="spacer" presStyleCnt="0"/>
      <dgm:spPr/>
    </dgm:pt>
    <dgm:pt modelId="{4DC479A0-0966-41C6-8B82-61F6D4CC40A3}" type="pres">
      <dgm:prSet presAssocID="{40BA744C-1256-4790-8D59-C61555A4AD3C}" presName="parentText" presStyleLbl="node1" presStyleIdx="3" presStyleCnt="6">
        <dgm:presLayoutVars>
          <dgm:chMax val="0"/>
          <dgm:bulletEnabled val="1"/>
        </dgm:presLayoutVars>
      </dgm:prSet>
      <dgm:spPr/>
    </dgm:pt>
    <dgm:pt modelId="{C132E21F-93E7-4741-9936-5E026B507AC3}" type="pres">
      <dgm:prSet presAssocID="{B850A94E-6E68-4787-B1C5-C2995836B253}" presName="spacer" presStyleCnt="0"/>
      <dgm:spPr/>
    </dgm:pt>
    <dgm:pt modelId="{E80F1FE0-52EE-439E-BCD0-4DB976118890}" type="pres">
      <dgm:prSet presAssocID="{6DCC7A10-603F-4724-8F32-DA84734C8812}" presName="parentText" presStyleLbl="node1" presStyleIdx="4" presStyleCnt="6">
        <dgm:presLayoutVars>
          <dgm:chMax val="0"/>
          <dgm:bulletEnabled val="1"/>
        </dgm:presLayoutVars>
      </dgm:prSet>
      <dgm:spPr/>
    </dgm:pt>
    <dgm:pt modelId="{671A2C53-EC4C-47B7-80EC-BAC71E7C8B78}" type="pres">
      <dgm:prSet presAssocID="{A4D6A7E7-BBFE-4E95-85C5-8E25347335D2}" presName="spacer" presStyleCnt="0"/>
      <dgm:spPr/>
    </dgm:pt>
    <dgm:pt modelId="{10C00EB7-36A3-4DE9-BB9B-25C8F7193245}" type="pres">
      <dgm:prSet presAssocID="{5D4CF023-55BD-42C4-AE38-B7C0E0F36312}" presName="parentText" presStyleLbl="node1" presStyleIdx="5" presStyleCnt="6">
        <dgm:presLayoutVars>
          <dgm:chMax val="0"/>
          <dgm:bulletEnabled val="1"/>
        </dgm:presLayoutVars>
      </dgm:prSet>
      <dgm:spPr/>
    </dgm:pt>
    <dgm:pt modelId="{5E9F1442-238F-42D5-BB3B-2BD5DC719F7F}" type="pres">
      <dgm:prSet presAssocID="{5D4CF023-55BD-42C4-AE38-B7C0E0F36312}" presName="childText" presStyleLbl="revTx" presStyleIdx="0" presStyleCnt="1">
        <dgm:presLayoutVars>
          <dgm:bulletEnabled val="1"/>
        </dgm:presLayoutVars>
      </dgm:prSet>
      <dgm:spPr/>
    </dgm:pt>
  </dgm:ptLst>
  <dgm:cxnLst>
    <dgm:cxn modelId="{6B3F0F0A-AF9D-414E-A149-43EA164C97D4}" type="presOf" srcId="{800488FB-A5D2-439E-87C2-9D43F41D20D8}" destId="{FB0E4285-B734-4CEC-8065-19116AED1395}" srcOrd="0" destOrd="0" presId="urn:microsoft.com/office/officeart/2005/8/layout/vList2"/>
    <dgm:cxn modelId="{5C40890A-0E1B-41D7-B5F9-F88C7A22A559}" srcId="{751FDAA8-E478-4218-BAE8-67BE9A5934BC}" destId="{5D4CF023-55BD-42C4-AE38-B7C0E0F36312}" srcOrd="5" destOrd="0" parTransId="{DD3A1CB2-AC19-455B-993B-A8E83E6C8810}" sibTransId="{35C4CCA3-5045-4077-8295-A491910EBC34}"/>
    <dgm:cxn modelId="{B5503315-9AFB-4560-B68F-06B0E417970E}" type="presOf" srcId="{751FDAA8-E478-4218-BAE8-67BE9A5934BC}" destId="{149CD686-3630-4B5F-ABC6-2E26F34B3FD6}" srcOrd="0" destOrd="0" presId="urn:microsoft.com/office/officeart/2005/8/layout/vList2"/>
    <dgm:cxn modelId="{05650317-1440-455B-A502-ADE741073918}" srcId="{5D4CF023-55BD-42C4-AE38-B7C0E0F36312}" destId="{488CC242-CC27-4332-A0A0-75BC54D3E69B}" srcOrd="0" destOrd="0" parTransId="{691EE2FE-5591-48DF-B6C6-6A8C3BEDDDBE}" sibTransId="{93B7D4E3-9414-43F2-B217-23376C269BBF}"/>
    <dgm:cxn modelId="{DF10A01E-57C8-40B5-9DEE-F6D41D0C9E92}" type="presOf" srcId="{CCEBF34B-57A4-4D02-8897-DA1BD92CA158}" destId="{5E9F1442-238F-42D5-BB3B-2BD5DC719F7F}" srcOrd="0" destOrd="1" presId="urn:microsoft.com/office/officeart/2005/8/layout/vList2"/>
    <dgm:cxn modelId="{034F4821-6924-474A-9EC4-283CA063318E}" srcId="{751FDAA8-E478-4218-BAE8-67BE9A5934BC}" destId="{40BA744C-1256-4790-8D59-C61555A4AD3C}" srcOrd="3" destOrd="0" parTransId="{0E30045F-661C-4E84-8224-2230654C54E3}" sibTransId="{B850A94E-6E68-4787-B1C5-C2995836B253}"/>
    <dgm:cxn modelId="{FA3AE45F-C88D-48DD-905D-065252B626B6}" type="presOf" srcId="{40BA744C-1256-4790-8D59-C61555A4AD3C}" destId="{4DC479A0-0966-41C6-8B82-61F6D4CC40A3}" srcOrd="0" destOrd="0" presId="urn:microsoft.com/office/officeart/2005/8/layout/vList2"/>
    <dgm:cxn modelId="{01710561-447D-4D7F-BBB8-7EDC10094B41}" srcId="{751FDAA8-E478-4218-BAE8-67BE9A5934BC}" destId="{6DCC7A10-603F-4724-8F32-DA84734C8812}" srcOrd="4" destOrd="0" parTransId="{EB82F56E-802A-4E68-8170-29BF1FA311B3}" sibTransId="{A4D6A7E7-BBFE-4E95-85C5-8E25347335D2}"/>
    <dgm:cxn modelId="{E4CA7D45-7745-427C-91A5-F69A6D4290C8}" type="presOf" srcId="{488CC242-CC27-4332-A0A0-75BC54D3E69B}" destId="{5E9F1442-238F-42D5-BB3B-2BD5DC719F7F}" srcOrd="0" destOrd="0" presId="urn:microsoft.com/office/officeart/2005/8/layout/vList2"/>
    <dgm:cxn modelId="{6C0CD673-EF73-4865-8342-F1C2B6045F1B}" type="presOf" srcId="{72174C69-6112-4A81-B3A4-4C5D532FA719}" destId="{DF142408-5F16-4A69-85AD-AA5BA17F7084}" srcOrd="0" destOrd="0" presId="urn:microsoft.com/office/officeart/2005/8/layout/vList2"/>
    <dgm:cxn modelId="{7AE4E784-5FD5-4D7C-A621-B7BAD5DA8885}" srcId="{751FDAA8-E478-4218-BAE8-67BE9A5934BC}" destId="{800488FB-A5D2-439E-87C2-9D43F41D20D8}" srcOrd="0" destOrd="0" parTransId="{D238BE49-C218-40F3-8740-9F8479B3A869}" sibTransId="{4647B68F-AA5E-4725-8E63-8C9EB92CC86F}"/>
    <dgm:cxn modelId="{57EE8C89-0216-4D16-8CA3-A24F4020C2BE}" srcId="{751FDAA8-E478-4218-BAE8-67BE9A5934BC}" destId="{927915E1-6917-4B21-8D48-B01616C5EA8C}" srcOrd="1" destOrd="0" parTransId="{876533FC-BC98-4AD3-8107-F5C81F297BB6}" sibTransId="{28693DC6-1A13-430F-B2AF-6E7C6280FE82}"/>
    <dgm:cxn modelId="{8D8A4899-928C-4FD2-96E6-12630320964C}" srcId="{5D4CF023-55BD-42C4-AE38-B7C0E0F36312}" destId="{CCEBF34B-57A4-4D02-8897-DA1BD92CA158}" srcOrd="1" destOrd="0" parTransId="{B9587B27-3347-4EF1-8CA1-8677D9A8233B}" sibTransId="{4DA68FC5-93B3-41A9-840C-7317EBC4D59B}"/>
    <dgm:cxn modelId="{BFC58EA4-3839-46E9-B058-090DCB89611A}" type="presOf" srcId="{5D4CF023-55BD-42C4-AE38-B7C0E0F36312}" destId="{10C00EB7-36A3-4DE9-BB9B-25C8F7193245}" srcOrd="0" destOrd="0" presId="urn:microsoft.com/office/officeart/2005/8/layout/vList2"/>
    <dgm:cxn modelId="{A40BAEA4-574E-4F95-BBC6-7DEA24C7FFB0}" type="presOf" srcId="{6DCC7A10-603F-4724-8F32-DA84734C8812}" destId="{E80F1FE0-52EE-439E-BCD0-4DB976118890}" srcOrd="0" destOrd="0" presId="urn:microsoft.com/office/officeart/2005/8/layout/vList2"/>
    <dgm:cxn modelId="{DA037AC0-39F9-4434-849A-A49CAEF3D91D}" srcId="{751FDAA8-E478-4218-BAE8-67BE9A5934BC}" destId="{72174C69-6112-4A81-B3A4-4C5D532FA719}" srcOrd="2" destOrd="0" parTransId="{496CAFEF-A600-4B0B-994B-DF9F524AE148}" sibTransId="{492FC660-4A7C-4470-9B89-B430D1637283}"/>
    <dgm:cxn modelId="{698199EB-0627-4EA3-86DE-6CBA360B719F}" type="presOf" srcId="{927915E1-6917-4B21-8D48-B01616C5EA8C}" destId="{64927A2E-4F0C-4FAD-8C1F-A069CEE8DC0F}" srcOrd="0" destOrd="0" presId="urn:microsoft.com/office/officeart/2005/8/layout/vList2"/>
    <dgm:cxn modelId="{C0C36D40-91F7-44D4-A2CA-00722DE60228}" type="presParOf" srcId="{149CD686-3630-4B5F-ABC6-2E26F34B3FD6}" destId="{FB0E4285-B734-4CEC-8065-19116AED1395}" srcOrd="0" destOrd="0" presId="urn:microsoft.com/office/officeart/2005/8/layout/vList2"/>
    <dgm:cxn modelId="{4BA40CC4-3033-451A-B602-BDE4116D6C66}" type="presParOf" srcId="{149CD686-3630-4B5F-ABC6-2E26F34B3FD6}" destId="{473424D7-475E-4FA8-A7D2-1A477F6299D2}" srcOrd="1" destOrd="0" presId="urn:microsoft.com/office/officeart/2005/8/layout/vList2"/>
    <dgm:cxn modelId="{7D174D29-F8FA-4D4E-81B9-3CD9E42C5051}" type="presParOf" srcId="{149CD686-3630-4B5F-ABC6-2E26F34B3FD6}" destId="{64927A2E-4F0C-4FAD-8C1F-A069CEE8DC0F}" srcOrd="2" destOrd="0" presId="urn:microsoft.com/office/officeart/2005/8/layout/vList2"/>
    <dgm:cxn modelId="{5611525A-0C6A-41A5-8339-6A64C31EA239}" type="presParOf" srcId="{149CD686-3630-4B5F-ABC6-2E26F34B3FD6}" destId="{456B6298-8EDA-454C-B74A-255B183736F4}" srcOrd="3" destOrd="0" presId="urn:microsoft.com/office/officeart/2005/8/layout/vList2"/>
    <dgm:cxn modelId="{B03E3878-3EBA-4082-9105-3C017F83B224}" type="presParOf" srcId="{149CD686-3630-4B5F-ABC6-2E26F34B3FD6}" destId="{DF142408-5F16-4A69-85AD-AA5BA17F7084}" srcOrd="4" destOrd="0" presId="urn:microsoft.com/office/officeart/2005/8/layout/vList2"/>
    <dgm:cxn modelId="{48A9BE15-0B15-4B0F-8D01-892EC6163D60}" type="presParOf" srcId="{149CD686-3630-4B5F-ABC6-2E26F34B3FD6}" destId="{79B01C43-7A3E-4780-BE3C-19236718C521}" srcOrd="5" destOrd="0" presId="urn:microsoft.com/office/officeart/2005/8/layout/vList2"/>
    <dgm:cxn modelId="{B21E2208-B1D4-480A-B811-7C81FEE43080}" type="presParOf" srcId="{149CD686-3630-4B5F-ABC6-2E26F34B3FD6}" destId="{4DC479A0-0966-41C6-8B82-61F6D4CC40A3}" srcOrd="6" destOrd="0" presId="urn:microsoft.com/office/officeart/2005/8/layout/vList2"/>
    <dgm:cxn modelId="{32525204-AD69-4870-B9B6-84231461A756}" type="presParOf" srcId="{149CD686-3630-4B5F-ABC6-2E26F34B3FD6}" destId="{C132E21F-93E7-4741-9936-5E026B507AC3}" srcOrd="7" destOrd="0" presId="urn:microsoft.com/office/officeart/2005/8/layout/vList2"/>
    <dgm:cxn modelId="{3C07DCEE-9CCC-439F-B4C5-FA78B3A445B3}" type="presParOf" srcId="{149CD686-3630-4B5F-ABC6-2E26F34B3FD6}" destId="{E80F1FE0-52EE-439E-BCD0-4DB976118890}" srcOrd="8" destOrd="0" presId="urn:microsoft.com/office/officeart/2005/8/layout/vList2"/>
    <dgm:cxn modelId="{2086A634-F442-430C-8EFA-BB0853FCB743}" type="presParOf" srcId="{149CD686-3630-4B5F-ABC6-2E26F34B3FD6}" destId="{671A2C53-EC4C-47B7-80EC-BAC71E7C8B78}" srcOrd="9" destOrd="0" presId="urn:microsoft.com/office/officeart/2005/8/layout/vList2"/>
    <dgm:cxn modelId="{AF9D3C91-773C-4DD8-AE34-8644C148F2EA}" type="presParOf" srcId="{149CD686-3630-4B5F-ABC6-2E26F34B3FD6}" destId="{10C00EB7-36A3-4DE9-BB9B-25C8F7193245}" srcOrd="10" destOrd="0" presId="urn:microsoft.com/office/officeart/2005/8/layout/vList2"/>
    <dgm:cxn modelId="{879EFC01-A45D-4D35-8C88-AF3C4B4BF646}" type="presParOf" srcId="{149CD686-3630-4B5F-ABC6-2E26F34B3FD6}" destId="{5E9F1442-238F-42D5-BB3B-2BD5DC719F7F}" srcOrd="1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426911E-FF2F-4824-9AAC-600CB8EA58C4}" type="doc">
      <dgm:prSet loTypeId="urn:microsoft.com/office/officeart/2005/8/layout/list1" loCatId="list" qsTypeId="urn:microsoft.com/office/officeart/2005/8/quickstyle/simple1#129" qsCatId="simple" csTypeId="urn:microsoft.com/office/officeart/2005/8/colors/colorful1#30" csCatId="colorful"/>
      <dgm:spPr/>
      <dgm:t>
        <a:bodyPr/>
        <a:lstStyle/>
        <a:p>
          <a:endParaRPr lang="en-US"/>
        </a:p>
      </dgm:t>
    </dgm:pt>
    <dgm:pt modelId="{ED302AE1-8F38-4625-BC06-CC698E9B4CDD}">
      <dgm:prSet/>
      <dgm:spPr/>
      <dgm:t>
        <a:bodyPr/>
        <a:lstStyle/>
        <a:p>
          <a:r>
            <a:rPr lang="en-US"/>
            <a:t>Even</a:t>
          </a:r>
        </a:p>
      </dgm:t>
    </dgm:pt>
    <dgm:pt modelId="{7B33F4E9-8556-4A71-B17F-A6812BFD96BD}" type="parTrans" cxnId="{3E184AAB-CE59-4EA5-8CAE-DE9F4185FBDD}">
      <dgm:prSet/>
      <dgm:spPr/>
      <dgm:t>
        <a:bodyPr/>
        <a:lstStyle/>
        <a:p>
          <a:endParaRPr lang="en-US"/>
        </a:p>
      </dgm:t>
    </dgm:pt>
    <dgm:pt modelId="{F6738516-B297-4E47-99E6-88839AEC62EA}" type="sibTrans" cxnId="{3E184AAB-CE59-4EA5-8CAE-DE9F4185FBDD}">
      <dgm:prSet/>
      <dgm:spPr/>
      <dgm:t>
        <a:bodyPr/>
        <a:lstStyle/>
        <a:p>
          <a:endParaRPr lang="en-US"/>
        </a:p>
      </dgm:t>
    </dgm:pt>
    <dgm:pt modelId="{C1A8547F-F6A0-4A9B-9946-9789EA621D0C}">
      <dgm:prSet/>
      <dgm:spPr/>
      <dgm:t>
        <a:bodyPr/>
        <a:lstStyle/>
        <a:p>
          <a:r>
            <a:rPr lang="en-US"/>
            <a:t>Over Matched</a:t>
          </a:r>
        </a:p>
      </dgm:t>
    </dgm:pt>
    <dgm:pt modelId="{4123CD84-7E77-4E53-BBCA-8F3462E2D868}" type="parTrans" cxnId="{01173D54-493D-4BAB-BD26-AE6B712F6A03}">
      <dgm:prSet/>
      <dgm:spPr/>
      <dgm:t>
        <a:bodyPr/>
        <a:lstStyle/>
        <a:p>
          <a:endParaRPr lang="en-US"/>
        </a:p>
      </dgm:t>
    </dgm:pt>
    <dgm:pt modelId="{237AF4D0-6D44-4D2D-ACB8-0CA3714719CA}" type="sibTrans" cxnId="{01173D54-493D-4BAB-BD26-AE6B712F6A03}">
      <dgm:prSet/>
      <dgm:spPr/>
      <dgm:t>
        <a:bodyPr/>
        <a:lstStyle/>
        <a:p>
          <a:endParaRPr lang="en-US"/>
        </a:p>
      </dgm:t>
    </dgm:pt>
    <dgm:pt modelId="{F0936541-36A0-4AB6-AD4E-DB39888EF000}">
      <dgm:prSet/>
      <dgm:spPr/>
      <dgm:t>
        <a:bodyPr/>
        <a:lstStyle/>
        <a:p>
          <a:r>
            <a:rPr lang="en-US"/>
            <a:t>Scrappy</a:t>
          </a:r>
        </a:p>
      </dgm:t>
    </dgm:pt>
    <dgm:pt modelId="{F1D80579-A8C6-43E7-B00F-BB87FE8781E2}" type="parTrans" cxnId="{51ABFC4C-AC64-440B-8B9E-314DEA521FD0}">
      <dgm:prSet/>
      <dgm:spPr/>
      <dgm:t>
        <a:bodyPr/>
        <a:lstStyle/>
        <a:p>
          <a:endParaRPr lang="en-US"/>
        </a:p>
      </dgm:t>
    </dgm:pt>
    <dgm:pt modelId="{FDC04826-FC19-4FF3-9739-C6AA23FC9967}" type="sibTrans" cxnId="{51ABFC4C-AC64-440B-8B9E-314DEA521FD0}">
      <dgm:prSet/>
      <dgm:spPr/>
      <dgm:t>
        <a:bodyPr/>
        <a:lstStyle/>
        <a:p>
          <a:endParaRPr lang="en-US"/>
        </a:p>
      </dgm:t>
    </dgm:pt>
    <dgm:pt modelId="{21A493A5-2845-4F72-9DE6-CB021DF0CC0F}" type="pres">
      <dgm:prSet presAssocID="{3426911E-FF2F-4824-9AAC-600CB8EA58C4}" presName="linear" presStyleCnt="0">
        <dgm:presLayoutVars>
          <dgm:dir/>
          <dgm:animLvl val="lvl"/>
          <dgm:resizeHandles val="exact"/>
        </dgm:presLayoutVars>
      </dgm:prSet>
      <dgm:spPr/>
    </dgm:pt>
    <dgm:pt modelId="{EC2BC97A-4996-4D73-B40D-8F9952B8B504}" type="pres">
      <dgm:prSet presAssocID="{ED302AE1-8F38-4625-BC06-CC698E9B4CDD}" presName="parentLin" presStyleCnt="0"/>
      <dgm:spPr/>
    </dgm:pt>
    <dgm:pt modelId="{E4EB1DA6-CCD7-492E-80DA-9B97D2AAFBA3}" type="pres">
      <dgm:prSet presAssocID="{ED302AE1-8F38-4625-BC06-CC698E9B4CDD}" presName="parentLeftMargin" presStyleLbl="node1" presStyleIdx="0" presStyleCnt="3"/>
      <dgm:spPr/>
    </dgm:pt>
    <dgm:pt modelId="{77409950-AAA1-4158-AFE7-5063BE5C849B}" type="pres">
      <dgm:prSet presAssocID="{ED302AE1-8F38-4625-BC06-CC698E9B4CDD}" presName="parentText" presStyleLbl="node1" presStyleIdx="0" presStyleCnt="3">
        <dgm:presLayoutVars>
          <dgm:chMax val="0"/>
          <dgm:bulletEnabled val="1"/>
        </dgm:presLayoutVars>
      </dgm:prSet>
      <dgm:spPr/>
    </dgm:pt>
    <dgm:pt modelId="{83B4DDDE-BCD9-49E6-9F9B-9E24891603DC}" type="pres">
      <dgm:prSet presAssocID="{ED302AE1-8F38-4625-BC06-CC698E9B4CDD}" presName="negativeSpace" presStyleCnt="0"/>
      <dgm:spPr/>
    </dgm:pt>
    <dgm:pt modelId="{596266C9-ABE9-4A16-8D87-456802D49539}" type="pres">
      <dgm:prSet presAssocID="{ED302AE1-8F38-4625-BC06-CC698E9B4CDD}" presName="childText" presStyleLbl="conFgAcc1" presStyleIdx="0" presStyleCnt="3">
        <dgm:presLayoutVars>
          <dgm:bulletEnabled val="1"/>
        </dgm:presLayoutVars>
      </dgm:prSet>
      <dgm:spPr/>
    </dgm:pt>
    <dgm:pt modelId="{73DD3D9D-1358-478A-8CF1-7AE785E234BD}" type="pres">
      <dgm:prSet presAssocID="{F6738516-B297-4E47-99E6-88839AEC62EA}" presName="spaceBetweenRectangles" presStyleCnt="0"/>
      <dgm:spPr/>
    </dgm:pt>
    <dgm:pt modelId="{BF5A23A9-D8AA-476B-939A-AA7222F1AACC}" type="pres">
      <dgm:prSet presAssocID="{C1A8547F-F6A0-4A9B-9946-9789EA621D0C}" presName="parentLin" presStyleCnt="0"/>
      <dgm:spPr/>
    </dgm:pt>
    <dgm:pt modelId="{9C38481E-0A67-481F-84FB-3BB2063BA215}" type="pres">
      <dgm:prSet presAssocID="{C1A8547F-F6A0-4A9B-9946-9789EA621D0C}" presName="parentLeftMargin" presStyleLbl="node1" presStyleIdx="0" presStyleCnt="3"/>
      <dgm:spPr/>
    </dgm:pt>
    <dgm:pt modelId="{7E792C42-9698-4B6C-9807-603D69EFF271}" type="pres">
      <dgm:prSet presAssocID="{C1A8547F-F6A0-4A9B-9946-9789EA621D0C}" presName="parentText" presStyleLbl="node1" presStyleIdx="1" presStyleCnt="3">
        <dgm:presLayoutVars>
          <dgm:chMax val="0"/>
          <dgm:bulletEnabled val="1"/>
        </dgm:presLayoutVars>
      </dgm:prSet>
      <dgm:spPr/>
    </dgm:pt>
    <dgm:pt modelId="{BFA734BD-845D-4AA7-885D-37ED14BF2119}" type="pres">
      <dgm:prSet presAssocID="{C1A8547F-F6A0-4A9B-9946-9789EA621D0C}" presName="negativeSpace" presStyleCnt="0"/>
      <dgm:spPr/>
    </dgm:pt>
    <dgm:pt modelId="{AF62CC37-1E3B-44CE-8B9A-EE4E5D17A463}" type="pres">
      <dgm:prSet presAssocID="{C1A8547F-F6A0-4A9B-9946-9789EA621D0C}" presName="childText" presStyleLbl="conFgAcc1" presStyleIdx="1" presStyleCnt="3">
        <dgm:presLayoutVars>
          <dgm:bulletEnabled val="1"/>
        </dgm:presLayoutVars>
      </dgm:prSet>
      <dgm:spPr/>
    </dgm:pt>
    <dgm:pt modelId="{2A94A16A-03D0-4ACB-AB68-F0B5D15BDFC5}" type="pres">
      <dgm:prSet presAssocID="{237AF4D0-6D44-4D2D-ACB8-0CA3714719CA}" presName="spaceBetweenRectangles" presStyleCnt="0"/>
      <dgm:spPr/>
    </dgm:pt>
    <dgm:pt modelId="{4BC771E3-6EE0-49EB-AFED-597591697F3C}" type="pres">
      <dgm:prSet presAssocID="{F0936541-36A0-4AB6-AD4E-DB39888EF000}" presName="parentLin" presStyleCnt="0"/>
      <dgm:spPr/>
    </dgm:pt>
    <dgm:pt modelId="{D9A96FED-B744-4119-8948-C3761CF6AE9F}" type="pres">
      <dgm:prSet presAssocID="{F0936541-36A0-4AB6-AD4E-DB39888EF000}" presName="parentLeftMargin" presStyleLbl="node1" presStyleIdx="1" presStyleCnt="3"/>
      <dgm:spPr/>
    </dgm:pt>
    <dgm:pt modelId="{9A2BB055-F8CF-4B5F-BD76-24C8B6C498EA}" type="pres">
      <dgm:prSet presAssocID="{F0936541-36A0-4AB6-AD4E-DB39888EF000}" presName="parentText" presStyleLbl="node1" presStyleIdx="2" presStyleCnt="3">
        <dgm:presLayoutVars>
          <dgm:chMax val="0"/>
          <dgm:bulletEnabled val="1"/>
        </dgm:presLayoutVars>
      </dgm:prSet>
      <dgm:spPr/>
    </dgm:pt>
    <dgm:pt modelId="{93907E6D-FCCC-495F-932D-40C0ED505B65}" type="pres">
      <dgm:prSet presAssocID="{F0936541-36A0-4AB6-AD4E-DB39888EF000}" presName="negativeSpace" presStyleCnt="0"/>
      <dgm:spPr/>
    </dgm:pt>
    <dgm:pt modelId="{39549B00-A80A-4FB4-A530-AE07F9E4D8CB}" type="pres">
      <dgm:prSet presAssocID="{F0936541-36A0-4AB6-AD4E-DB39888EF000}" presName="childText" presStyleLbl="conFgAcc1" presStyleIdx="2" presStyleCnt="3">
        <dgm:presLayoutVars>
          <dgm:bulletEnabled val="1"/>
        </dgm:presLayoutVars>
      </dgm:prSet>
      <dgm:spPr/>
    </dgm:pt>
  </dgm:ptLst>
  <dgm:cxnLst>
    <dgm:cxn modelId="{ECD09A25-DC74-40D2-9EF2-AFE9229F4CDB}" type="presOf" srcId="{3426911E-FF2F-4824-9AAC-600CB8EA58C4}" destId="{21A493A5-2845-4F72-9DE6-CB021DF0CC0F}" srcOrd="0" destOrd="0" presId="urn:microsoft.com/office/officeart/2005/8/layout/list1"/>
    <dgm:cxn modelId="{BF4C1229-CE43-463A-8C48-F1F37A1320AC}" type="presOf" srcId="{ED302AE1-8F38-4625-BC06-CC698E9B4CDD}" destId="{E4EB1DA6-CCD7-492E-80DA-9B97D2AAFBA3}" srcOrd="0" destOrd="0" presId="urn:microsoft.com/office/officeart/2005/8/layout/list1"/>
    <dgm:cxn modelId="{51ABFC4C-AC64-440B-8B9E-314DEA521FD0}" srcId="{3426911E-FF2F-4824-9AAC-600CB8EA58C4}" destId="{F0936541-36A0-4AB6-AD4E-DB39888EF000}" srcOrd="2" destOrd="0" parTransId="{F1D80579-A8C6-43E7-B00F-BB87FE8781E2}" sibTransId="{FDC04826-FC19-4FF3-9739-C6AA23FC9967}"/>
    <dgm:cxn modelId="{01173D54-493D-4BAB-BD26-AE6B712F6A03}" srcId="{3426911E-FF2F-4824-9AAC-600CB8EA58C4}" destId="{C1A8547F-F6A0-4A9B-9946-9789EA621D0C}" srcOrd="1" destOrd="0" parTransId="{4123CD84-7E77-4E53-BBCA-8F3462E2D868}" sibTransId="{237AF4D0-6D44-4D2D-ACB8-0CA3714719CA}"/>
    <dgm:cxn modelId="{E1CC5D75-28F3-4DC8-A27B-8AEEC1D4EDF6}" type="presOf" srcId="{ED302AE1-8F38-4625-BC06-CC698E9B4CDD}" destId="{77409950-AAA1-4158-AFE7-5063BE5C849B}" srcOrd="1" destOrd="0" presId="urn:microsoft.com/office/officeart/2005/8/layout/list1"/>
    <dgm:cxn modelId="{3E184AAB-CE59-4EA5-8CAE-DE9F4185FBDD}" srcId="{3426911E-FF2F-4824-9AAC-600CB8EA58C4}" destId="{ED302AE1-8F38-4625-BC06-CC698E9B4CDD}" srcOrd="0" destOrd="0" parTransId="{7B33F4E9-8556-4A71-B17F-A6812BFD96BD}" sibTransId="{F6738516-B297-4E47-99E6-88839AEC62EA}"/>
    <dgm:cxn modelId="{DDAA92B0-85D9-49DB-AB36-27D70A3E74C2}" type="presOf" srcId="{C1A8547F-F6A0-4A9B-9946-9789EA621D0C}" destId="{9C38481E-0A67-481F-84FB-3BB2063BA215}" srcOrd="0" destOrd="0" presId="urn:microsoft.com/office/officeart/2005/8/layout/list1"/>
    <dgm:cxn modelId="{AD0D6DD1-CC8D-4B6B-A9B1-2AF8BA948B50}" type="presOf" srcId="{F0936541-36A0-4AB6-AD4E-DB39888EF000}" destId="{9A2BB055-F8CF-4B5F-BD76-24C8B6C498EA}" srcOrd="1" destOrd="0" presId="urn:microsoft.com/office/officeart/2005/8/layout/list1"/>
    <dgm:cxn modelId="{4A3079E1-5FA7-4D55-934B-6DC1ECC1EA21}" type="presOf" srcId="{C1A8547F-F6A0-4A9B-9946-9789EA621D0C}" destId="{7E792C42-9698-4B6C-9807-603D69EFF271}" srcOrd="1" destOrd="0" presId="urn:microsoft.com/office/officeart/2005/8/layout/list1"/>
    <dgm:cxn modelId="{FFF284FD-0774-42FC-932F-AC7D2F279B7B}" type="presOf" srcId="{F0936541-36A0-4AB6-AD4E-DB39888EF000}" destId="{D9A96FED-B744-4119-8948-C3761CF6AE9F}" srcOrd="0" destOrd="0" presId="urn:microsoft.com/office/officeart/2005/8/layout/list1"/>
    <dgm:cxn modelId="{BE904A80-EE99-4EEE-A374-84FC7A978D6A}" type="presParOf" srcId="{21A493A5-2845-4F72-9DE6-CB021DF0CC0F}" destId="{EC2BC97A-4996-4D73-B40D-8F9952B8B504}" srcOrd="0" destOrd="0" presId="urn:microsoft.com/office/officeart/2005/8/layout/list1"/>
    <dgm:cxn modelId="{99072481-2493-42F0-8E86-6104A55B96BE}" type="presParOf" srcId="{EC2BC97A-4996-4D73-B40D-8F9952B8B504}" destId="{E4EB1DA6-CCD7-492E-80DA-9B97D2AAFBA3}" srcOrd="0" destOrd="0" presId="urn:microsoft.com/office/officeart/2005/8/layout/list1"/>
    <dgm:cxn modelId="{3806612E-4B8A-4F91-AB81-E8E5A135052B}" type="presParOf" srcId="{EC2BC97A-4996-4D73-B40D-8F9952B8B504}" destId="{77409950-AAA1-4158-AFE7-5063BE5C849B}" srcOrd="1" destOrd="0" presId="urn:microsoft.com/office/officeart/2005/8/layout/list1"/>
    <dgm:cxn modelId="{0B116149-A31A-45A9-8CD7-8E8A54EAFB89}" type="presParOf" srcId="{21A493A5-2845-4F72-9DE6-CB021DF0CC0F}" destId="{83B4DDDE-BCD9-49E6-9F9B-9E24891603DC}" srcOrd="1" destOrd="0" presId="urn:microsoft.com/office/officeart/2005/8/layout/list1"/>
    <dgm:cxn modelId="{9FBED6BE-E878-46C3-BDA8-9D35D100A53F}" type="presParOf" srcId="{21A493A5-2845-4F72-9DE6-CB021DF0CC0F}" destId="{596266C9-ABE9-4A16-8D87-456802D49539}" srcOrd="2" destOrd="0" presId="urn:microsoft.com/office/officeart/2005/8/layout/list1"/>
    <dgm:cxn modelId="{469212C0-E2C0-4768-A506-660AA4E36466}" type="presParOf" srcId="{21A493A5-2845-4F72-9DE6-CB021DF0CC0F}" destId="{73DD3D9D-1358-478A-8CF1-7AE785E234BD}" srcOrd="3" destOrd="0" presId="urn:microsoft.com/office/officeart/2005/8/layout/list1"/>
    <dgm:cxn modelId="{68160CC2-50FF-4095-97FC-802A45473169}" type="presParOf" srcId="{21A493A5-2845-4F72-9DE6-CB021DF0CC0F}" destId="{BF5A23A9-D8AA-476B-939A-AA7222F1AACC}" srcOrd="4" destOrd="0" presId="urn:microsoft.com/office/officeart/2005/8/layout/list1"/>
    <dgm:cxn modelId="{4C237ECF-BC53-40AD-AEB4-6CEE09238A95}" type="presParOf" srcId="{BF5A23A9-D8AA-476B-939A-AA7222F1AACC}" destId="{9C38481E-0A67-481F-84FB-3BB2063BA215}" srcOrd="0" destOrd="0" presId="urn:microsoft.com/office/officeart/2005/8/layout/list1"/>
    <dgm:cxn modelId="{3E783A4F-2642-4D6A-AFC2-2E1E0FE9F31F}" type="presParOf" srcId="{BF5A23A9-D8AA-476B-939A-AA7222F1AACC}" destId="{7E792C42-9698-4B6C-9807-603D69EFF271}" srcOrd="1" destOrd="0" presId="urn:microsoft.com/office/officeart/2005/8/layout/list1"/>
    <dgm:cxn modelId="{D20F652B-B472-47B1-B56D-469F2BD9AA1C}" type="presParOf" srcId="{21A493A5-2845-4F72-9DE6-CB021DF0CC0F}" destId="{BFA734BD-845D-4AA7-885D-37ED14BF2119}" srcOrd="5" destOrd="0" presId="urn:microsoft.com/office/officeart/2005/8/layout/list1"/>
    <dgm:cxn modelId="{98A595ED-7D1F-43F1-A296-8961CDB23E01}" type="presParOf" srcId="{21A493A5-2845-4F72-9DE6-CB021DF0CC0F}" destId="{AF62CC37-1E3B-44CE-8B9A-EE4E5D17A463}" srcOrd="6" destOrd="0" presId="urn:microsoft.com/office/officeart/2005/8/layout/list1"/>
    <dgm:cxn modelId="{D3452D83-32F1-49EA-9A80-71F0B63F00ED}" type="presParOf" srcId="{21A493A5-2845-4F72-9DE6-CB021DF0CC0F}" destId="{2A94A16A-03D0-4ACB-AB68-F0B5D15BDFC5}" srcOrd="7" destOrd="0" presId="urn:microsoft.com/office/officeart/2005/8/layout/list1"/>
    <dgm:cxn modelId="{0AE5ACFA-3489-41F2-A62A-3874F53468FE}" type="presParOf" srcId="{21A493A5-2845-4F72-9DE6-CB021DF0CC0F}" destId="{4BC771E3-6EE0-49EB-AFED-597591697F3C}" srcOrd="8" destOrd="0" presId="urn:microsoft.com/office/officeart/2005/8/layout/list1"/>
    <dgm:cxn modelId="{D5F63B73-7B5B-415C-9F56-6D9420CA1799}" type="presParOf" srcId="{4BC771E3-6EE0-49EB-AFED-597591697F3C}" destId="{D9A96FED-B744-4119-8948-C3761CF6AE9F}" srcOrd="0" destOrd="0" presId="urn:microsoft.com/office/officeart/2005/8/layout/list1"/>
    <dgm:cxn modelId="{203A840E-D8AF-4FF6-9702-85364FF6B2B9}" type="presParOf" srcId="{4BC771E3-6EE0-49EB-AFED-597591697F3C}" destId="{9A2BB055-F8CF-4B5F-BD76-24C8B6C498EA}" srcOrd="1" destOrd="0" presId="urn:microsoft.com/office/officeart/2005/8/layout/list1"/>
    <dgm:cxn modelId="{646DA263-5E5F-4010-B207-150CCA37138B}" type="presParOf" srcId="{21A493A5-2845-4F72-9DE6-CB021DF0CC0F}" destId="{93907E6D-FCCC-495F-932D-40C0ED505B65}" srcOrd="9" destOrd="0" presId="urn:microsoft.com/office/officeart/2005/8/layout/list1"/>
    <dgm:cxn modelId="{8825ED6D-55FB-46F2-AEB3-A9F4C7EA656C}" type="presParOf" srcId="{21A493A5-2845-4F72-9DE6-CB021DF0CC0F}" destId="{39549B00-A80A-4FB4-A530-AE07F9E4D8CB}"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716B532-18F3-4BF9-BA77-48C98E754B26}" type="doc">
      <dgm:prSet loTypeId="urn:microsoft.com/office/officeart/2008/layout/LinedList" loCatId="list" qsTypeId="urn:microsoft.com/office/officeart/2005/8/quickstyle/simple1#155" qsCatId="simple" csTypeId="urn:microsoft.com/office/officeart/2005/8/colors/colorful1#38" csCatId="colorful" phldr="1"/>
      <dgm:spPr/>
      <dgm:t>
        <a:bodyPr/>
        <a:lstStyle/>
        <a:p>
          <a:endParaRPr lang="en-US"/>
        </a:p>
      </dgm:t>
    </dgm:pt>
    <dgm:pt modelId="{41E14055-147F-4B3A-9820-7BD1D8192352}">
      <dgm:prSet/>
      <dgm:spPr/>
      <dgm:t>
        <a:bodyPr/>
        <a:lstStyle/>
        <a:p>
          <a:r>
            <a:rPr lang="en-US"/>
            <a:t>Perceived</a:t>
          </a:r>
        </a:p>
      </dgm:t>
    </dgm:pt>
    <dgm:pt modelId="{B2A48094-A11D-4861-A951-8E958739F435}" type="parTrans" cxnId="{2F58EB17-5798-4FD6-8E7D-2C8E238DC5DF}">
      <dgm:prSet/>
      <dgm:spPr/>
      <dgm:t>
        <a:bodyPr/>
        <a:lstStyle/>
        <a:p>
          <a:endParaRPr lang="en-US"/>
        </a:p>
      </dgm:t>
    </dgm:pt>
    <dgm:pt modelId="{55F20F01-9C7E-4426-9B65-B5835DF8EF96}" type="sibTrans" cxnId="{2F58EB17-5798-4FD6-8E7D-2C8E238DC5DF}">
      <dgm:prSet/>
      <dgm:spPr/>
      <dgm:t>
        <a:bodyPr/>
        <a:lstStyle/>
        <a:p>
          <a:endParaRPr lang="en-US"/>
        </a:p>
      </dgm:t>
    </dgm:pt>
    <dgm:pt modelId="{15FB7029-1E4F-447C-9A79-4BB39C6B9B77}">
      <dgm:prSet/>
      <dgm:spPr/>
      <dgm:t>
        <a:bodyPr/>
        <a:lstStyle/>
        <a:p>
          <a:r>
            <a:rPr lang="en-US" dirty="0"/>
            <a:t>Hostile vs Friendly</a:t>
          </a:r>
        </a:p>
      </dgm:t>
    </dgm:pt>
    <dgm:pt modelId="{AD22932B-5F33-480D-81B7-A5CEF9F38CF7}" type="parTrans" cxnId="{262BDD63-EF9A-428C-A9BD-5C99A719983B}">
      <dgm:prSet/>
      <dgm:spPr/>
      <dgm:t>
        <a:bodyPr/>
        <a:lstStyle/>
        <a:p>
          <a:endParaRPr lang="en-US"/>
        </a:p>
      </dgm:t>
    </dgm:pt>
    <dgm:pt modelId="{5C36439D-AF51-4EE3-A5D5-BCB58D1B6693}" type="sibTrans" cxnId="{262BDD63-EF9A-428C-A9BD-5C99A719983B}">
      <dgm:prSet/>
      <dgm:spPr/>
      <dgm:t>
        <a:bodyPr/>
        <a:lstStyle/>
        <a:p>
          <a:endParaRPr lang="en-US"/>
        </a:p>
      </dgm:t>
    </dgm:pt>
    <dgm:pt modelId="{7F0C4F09-84C2-4767-941C-DEF0A72AF9B1}">
      <dgm:prSet/>
      <dgm:spPr/>
      <dgm:t>
        <a:bodyPr/>
        <a:lstStyle/>
        <a:p>
          <a:r>
            <a:rPr lang="en-US"/>
            <a:t>Long or Short Term</a:t>
          </a:r>
        </a:p>
      </dgm:t>
    </dgm:pt>
    <dgm:pt modelId="{F28309A5-31B9-4655-8469-AF400FADA042}" type="parTrans" cxnId="{1EA4F7A7-BF23-461C-9B7D-0DDBE9D6C08B}">
      <dgm:prSet/>
      <dgm:spPr/>
      <dgm:t>
        <a:bodyPr/>
        <a:lstStyle/>
        <a:p>
          <a:endParaRPr lang="en-US"/>
        </a:p>
      </dgm:t>
    </dgm:pt>
    <dgm:pt modelId="{50F6EFC4-4DC1-4761-9DFB-1A09AFD103D4}" type="sibTrans" cxnId="{1EA4F7A7-BF23-461C-9B7D-0DDBE9D6C08B}">
      <dgm:prSet/>
      <dgm:spPr/>
      <dgm:t>
        <a:bodyPr/>
        <a:lstStyle/>
        <a:p>
          <a:endParaRPr lang="en-US"/>
        </a:p>
      </dgm:t>
    </dgm:pt>
    <dgm:pt modelId="{507CE63A-73F4-4BF5-BB4F-985D750620F3}">
      <dgm:prSet/>
      <dgm:spPr/>
      <dgm:t>
        <a:bodyPr/>
        <a:lstStyle/>
        <a:p>
          <a:r>
            <a:rPr lang="en-US"/>
            <a:t>Defined Over Time</a:t>
          </a:r>
        </a:p>
      </dgm:t>
    </dgm:pt>
    <dgm:pt modelId="{CD1DEE31-7A0C-426C-A217-C3D2C67D1762}" type="parTrans" cxnId="{63F43C93-0077-4321-86E4-6D6E0D2A5C04}">
      <dgm:prSet/>
      <dgm:spPr/>
      <dgm:t>
        <a:bodyPr/>
        <a:lstStyle/>
        <a:p>
          <a:endParaRPr lang="en-US"/>
        </a:p>
      </dgm:t>
    </dgm:pt>
    <dgm:pt modelId="{6453996B-B9D0-4CD2-8619-91C2426AAEFD}" type="sibTrans" cxnId="{63F43C93-0077-4321-86E4-6D6E0D2A5C04}">
      <dgm:prSet/>
      <dgm:spPr/>
      <dgm:t>
        <a:bodyPr/>
        <a:lstStyle/>
        <a:p>
          <a:endParaRPr lang="en-US"/>
        </a:p>
      </dgm:t>
    </dgm:pt>
    <dgm:pt modelId="{391F1B1C-8FB6-4221-93AC-02769296A90E}">
      <dgm:prSet/>
      <dgm:spPr/>
      <dgm:t>
        <a:bodyPr/>
        <a:lstStyle/>
        <a:p>
          <a:r>
            <a:rPr lang="en-US"/>
            <a:t>Based on Previous Results</a:t>
          </a:r>
        </a:p>
      </dgm:t>
    </dgm:pt>
    <dgm:pt modelId="{1DBFDF54-B953-49D9-96D1-DE4A1041AB02}" type="parTrans" cxnId="{AF005827-D2ED-41F8-923A-4DE0763D6460}">
      <dgm:prSet/>
      <dgm:spPr/>
      <dgm:t>
        <a:bodyPr/>
        <a:lstStyle/>
        <a:p>
          <a:endParaRPr lang="en-US"/>
        </a:p>
      </dgm:t>
    </dgm:pt>
    <dgm:pt modelId="{E12199B1-B242-4404-B9E8-0F217E0BB93F}" type="sibTrans" cxnId="{AF005827-D2ED-41F8-923A-4DE0763D6460}">
      <dgm:prSet/>
      <dgm:spPr/>
      <dgm:t>
        <a:bodyPr/>
        <a:lstStyle/>
        <a:p>
          <a:endParaRPr lang="en-US"/>
        </a:p>
      </dgm:t>
    </dgm:pt>
    <dgm:pt modelId="{CE7981D0-4AB3-4C2C-B8A9-78488A1FABE6}" type="pres">
      <dgm:prSet presAssocID="{8716B532-18F3-4BF9-BA77-48C98E754B26}" presName="vert0" presStyleCnt="0">
        <dgm:presLayoutVars>
          <dgm:dir/>
          <dgm:animOne val="branch"/>
          <dgm:animLvl val="lvl"/>
        </dgm:presLayoutVars>
      </dgm:prSet>
      <dgm:spPr/>
    </dgm:pt>
    <dgm:pt modelId="{1B9CE27A-7A30-4D69-867B-8B349AD09F67}" type="pres">
      <dgm:prSet presAssocID="{41E14055-147F-4B3A-9820-7BD1D8192352}" presName="thickLine" presStyleLbl="alignNode1" presStyleIdx="0" presStyleCnt="5"/>
      <dgm:spPr/>
    </dgm:pt>
    <dgm:pt modelId="{704F30CB-06A1-4C1A-8253-B29B6A4B8312}" type="pres">
      <dgm:prSet presAssocID="{41E14055-147F-4B3A-9820-7BD1D8192352}" presName="horz1" presStyleCnt="0"/>
      <dgm:spPr/>
    </dgm:pt>
    <dgm:pt modelId="{755D09F8-270A-4EB9-AA96-496E252F0ED2}" type="pres">
      <dgm:prSet presAssocID="{41E14055-147F-4B3A-9820-7BD1D8192352}" presName="tx1" presStyleLbl="revTx" presStyleIdx="0" presStyleCnt="5"/>
      <dgm:spPr/>
    </dgm:pt>
    <dgm:pt modelId="{747A001C-FA48-4A8D-ACE2-96F82665BAA2}" type="pres">
      <dgm:prSet presAssocID="{41E14055-147F-4B3A-9820-7BD1D8192352}" presName="vert1" presStyleCnt="0"/>
      <dgm:spPr/>
    </dgm:pt>
    <dgm:pt modelId="{F20D6CC7-4654-435C-A3D8-5922394CA6A1}" type="pres">
      <dgm:prSet presAssocID="{15FB7029-1E4F-447C-9A79-4BB39C6B9B77}" presName="thickLine" presStyleLbl="alignNode1" presStyleIdx="1" presStyleCnt="5"/>
      <dgm:spPr/>
    </dgm:pt>
    <dgm:pt modelId="{281AD466-797E-4734-AB9E-257F91310C1F}" type="pres">
      <dgm:prSet presAssocID="{15FB7029-1E4F-447C-9A79-4BB39C6B9B77}" presName="horz1" presStyleCnt="0"/>
      <dgm:spPr/>
    </dgm:pt>
    <dgm:pt modelId="{D392DB21-EE04-4517-833D-D93D0B9D0D78}" type="pres">
      <dgm:prSet presAssocID="{15FB7029-1E4F-447C-9A79-4BB39C6B9B77}" presName="tx1" presStyleLbl="revTx" presStyleIdx="1" presStyleCnt="5"/>
      <dgm:spPr/>
    </dgm:pt>
    <dgm:pt modelId="{6D4D69DB-C13E-4D84-A433-CC250B229797}" type="pres">
      <dgm:prSet presAssocID="{15FB7029-1E4F-447C-9A79-4BB39C6B9B77}" presName="vert1" presStyleCnt="0"/>
      <dgm:spPr/>
    </dgm:pt>
    <dgm:pt modelId="{14142F32-A67D-4240-AE25-FCA66BD9EB21}" type="pres">
      <dgm:prSet presAssocID="{7F0C4F09-84C2-4767-941C-DEF0A72AF9B1}" presName="thickLine" presStyleLbl="alignNode1" presStyleIdx="2" presStyleCnt="5"/>
      <dgm:spPr/>
    </dgm:pt>
    <dgm:pt modelId="{D38275D4-838C-4B3A-964D-33E597CD2E08}" type="pres">
      <dgm:prSet presAssocID="{7F0C4F09-84C2-4767-941C-DEF0A72AF9B1}" presName="horz1" presStyleCnt="0"/>
      <dgm:spPr/>
    </dgm:pt>
    <dgm:pt modelId="{D75A93F9-8318-4141-9FDA-7096888F5CA8}" type="pres">
      <dgm:prSet presAssocID="{7F0C4F09-84C2-4767-941C-DEF0A72AF9B1}" presName="tx1" presStyleLbl="revTx" presStyleIdx="2" presStyleCnt="5"/>
      <dgm:spPr/>
    </dgm:pt>
    <dgm:pt modelId="{D09A27F4-C896-4DD2-8602-31ABEAB3A60F}" type="pres">
      <dgm:prSet presAssocID="{7F0C4F09-84C2-4767-941C-DEF0A72AF9B1}" presName="vert1" presStyleCnt="0"/>
      <dgm:spPr/>
    </dgm:pt>
    <dgm:pt modelId="{1991BE3A-9845-488D-AD93-0FB50E4783BC}" type="pres">
      <dgm:prSet presAssocID="{507CE63A-73F4-4BF5-BB4F-985D750620F3}" presName="thickLine" presStyleLbl="alignNode1" presStyleIdx="3" presStyleCnt="5"/>
      <dgm:spPr/>
    </dgm:pt>
    <dgm:pt modelId="{0DDBC4C9-D15F-4450-B4C6-661D033DB43A}" type="pres">
      <dgm:prSet presAssocID="{507CE63A-73F4-4BF5-BB4F-985D750620F3}" presName="horz1" presStyleCnt="0"/>
      <dgm:spPr/>
    </dgm:pt>
    <dgm:pt modelId="{2653436B-BB43-4C4F-A98D-FCF6186CC7D8}" type="pres">
      <dgm:prSet presAssocID="{507CE63A-73F4-4BF5-BB4F-985D750620F3}" presName="tx1" presStyleLbl="revTx" presStyleIdx="3" presStyleCnt="5"/>
      <dgm:spPr/>
    </dgm:pt>
    <dgm:pt modelId="{2D9B138C-1569-4D8C-96AE-911BA90915BF}" type="pres">
      <dgm:prSet presAssocID="{507CE63A-73F4-4BF5-BB4F-985D750620F3}" presName="vert1" presStyleCnt="0"/>
      <dgm:spPr/>
    </dgm:pt>
    <dgm:pt modelId="{DC9D51B5-D705-4F21-B6DF-1C7C96470A92}" type="pres">
      <dgm:prSet presAssocID="{391F1B1C-8FB6-4221-93AC-02769296A90E}" presName="thickLine" presStyleLbl="alignNode1" presStyleIdx="4" presStyleCnt="5"/>
      <dgm:spPr/>
    </dgm:pt>
    <dgm:pt modelId="{A861AEFF-E84B-4631-8796-CA140FA4FD76}" type="pres">
      <dgm:prSet presAssocID="{391F1B1C-8FB6-4221-93AC-02769296A90E}" presName="horz1" presStyleCnt="0"/>
      <dgm:spPr/>
    </dgm:pt>
    <dgm:pt modelId="{6C37A6E6-CC8F-4E21-98F5-70BCCFEDD444}" type="pres">
      <dgm:prSet presAssocID="{391F1B1C-8FB6-4221-93AC-02769296A90E}" presName="tx1" presStyleLbl="revTx" presStyleIdx="4" presStyleCnt="5"/>
      <dgm:spPr/>
    </dgm:pt>
    <dgm:pt modelId="{2E4ACCE9-85A2-4900-BA87-E147D048B9DE}" type="pres">
      <dgm:prSet presAssocID="{391F1B1C-8FB6-4221-93AC-02769296A90E}" presName="vert1" presStyleCnt="0"/>
      <dgm:spPr/>
    </dgm:pt>
  </dgm:ptLst>
  <dgm:cxnLst>
    <dgm:cxn modelId="{5CE9F302-5C2C-46EB-A4A7-BE9B49D0FC15}" type="presOf" srcId="{8716B532-18F3-4BF9-BA77-48C98E754B26}" destId="{CE7981D0-4AB3-4C2C-B8A9-78488A1FABE6}" srcOrd="0" destOrd="0" presId="urn:microsoft.com/office/officeart/2008/layout/LinedList"/>
    <dgm:cxn modelId="{2F58EB17-5798-4FD6-8E7D-2C8E238DC5DF}" srcId="{8716B532-18F3-4BF9-BA77-48C98E754B26}" destId="{41E14055-147F-4B3A-9820-7BD1D8192352}" srcOrd="0" destOrd="0" parTransId="{B2A48094-A11D-4861-A951-8E958739F435}" sibTransId="{55F20F01-9C7E-4426-9B65-B5835DF8EF96}"/>
    <dgm:cxn modelId="{AF005827-D2ED-41F8-923A-4DE0763D6460}" srcId="{8716B532-18F3-4BF9-BA77-48C98E754B26}" destId="{391F1B1C-8FB6-4221-93AC-02769296A90E}" srcOrd="4" destOrd="0" parTransId="{1DBFDF54-B953-49D9-96D1-DE4A1041AB02}" sibTransId="{E12199B1-B242-4404-B9E8-0F217E0BB93F}"/>
    <dgm:cxn modelId="{C3DD7E61-5DDB-4E0F-BD42-C4469EEF34A8}" type="presOf" srcId="{507CE63A-73F4-4BF5-BB4F-985D750620F3}" destId="{2653436B-BB43-4C4F-A98D-FCF6186CC7D8}" srcOrd="0" destOrd="0" presId="urn:microsoft.com/office/officeart/2008/layout/LinedList"/>
    <dgm:cxn modelId="{262BDD63-EF9A-428C-A9BD-5C99A719983B}" srcId="{8716B532-18F3-4BF9-BA77-48C98E754B26}" destId="{15FB7029-1E4F-447C-9A79-4BB39C6B9B77}" srcOrd="1" destOrd="0" parTransId="{AD22932B-5F33-480D-81B7-A5CEF9F38CF7}" sibTransId="{5C36439D-AF51-4EE3-A5D5-BCB58D1B6693}"/>
    <dgm:cxn modelId="{CB854D57-FE37-44B4-BF22-97C77B41D29D}" type="presOf" srcId="{15FB7029-1E4F-447C-9A79-4BB39C6B9B77}" destId="{D392DB21-EE04-4517-833D-D93D0B9D0D78}" srcOrd="0" destOrd="0" presId="urn:microsoft.com/office/officeart/2008/layout/LinedList"/>
    <dgm:cxn modelId="{33CF318C-BAE6-4754-95E4-99B36511964F}" type="presOf" srcId="{391F1B1C-8FB6-4221-93AC-02769296A90E}" destId="{6C37A6E6-CC8F-4E21-98F5-70BCCFEDD444}" srcOrd="0" destOrd="0" presId="urn:microsoft.com/office/officeart/2008/layout/LinedList"/>
    <dgm:cxn modelId="{63F43C93-0077-4321-86E4-6D6E0D2A5C04}" srcId="{8716B532-18F3-4BF9-BA77-48C98E754B26}" destId="{507CE63A-73F4-4BF5-BB4F-985D750620F3}" srcOrd="3" destOrd="0" parTransId="{CD1DEE31-7A0C-426C-A217-C3D2C67D1762}" sibTransId="{6453996B-B9D0-4CD2-8619-91C2426AAEFD}"/>
    <dgm:cxn modelId="{E8BF04A3-AC84-46BC-A7CE-F33475777A9F}" type="presOf" srcId="{7F0C4F09-84C2-4767-941C-DEF0A72AF9B1}" destId="{D75A93F9-8318-4141-9FDA-7096888F5CA8}" srcOrd="0" destOrd="0" presId="urn:microsoft.com/office/officeart/2008/layout/LinedList"/>
    <dgm:cxn modelId="{1EA4F7A7-BF23-461C-9B7D-0DDBE9D6C08B}" srcId="{8716B532-18F3-4BF9-BA77-48C98E754B26}" destId="{7F0C4F09-84C2-4767-941C-DEF0A72AF9B1}" srcOrd="2" destOrd="0" parTransId="{F28309A5-31B9-4655-8469-AF400FADA042}" sibTransId="{50F6EFC4-4DC1-4761-9DFB-1A09AFD103D4}"/>
    <dgm:cxn modelId="{C8CEC4B0-BBB9-4423-9B52-7BF666BAB8E7}" type="presOf" srcId="{41E14055-147F-4B3A-9820-7BD1D8192352}" destId="{755D09F8-270A-4EB9-AA96-496E252F0ED2}" srcOrd="0" destOrd="0" presId="urn:microsoft.com/office/officeart/2008/layout/LinedList"/>
    <dgm:cxn modelId="{D0572C03-FE2C-49C4-B1FD-2CD6F952CEAD}" type="presParOf" srcId="{CE7981D0-4AB3-4C2C-B8A9-78488A1FABE6}" destId="{1B9CE27A-7A30-4D69-867B-8B349AD09F67}" srcOrd="0" destOrd="0" presId="urn:microsoft.com/office/officeart/2008/layout/LinedList"/>
    <dgm:cxn modelId="{74C1E58A-7BBC-47F2-BAE4-EF542BD5C2E7}" type="presParOf" srcId="{CE7981D0-4AB3-4C2C-B8A9-78488A1FABE6}" destId="{704F30CB-06A1-4C1A-8253-B29B6A4B8312}" srcOrd="1" destOrd="0" presId="urn:microsoft.com/office/officeart/2008/layout/LinedList"/>
    <dgm:cxn modelId="{DBC2EE82-BE0C-4887-B07C-CEB6841E4CDE}" type="presParOf" srcId="{704F30CB-06A1-4C1A-8253-B29B6A4B8312}" destId="{755D09F8-270A-4EB9-AA96-496E252F0ED2}" srcOrd="0" destOrd="0" presId="urn:microsoft.com/office/officeart/2008/layout/LinedList"/>
    <dgm:cxn modelId="{AD7A85BB-B4E2-4E27-B875-C4ECC465717F}" type="presParOf" srcId="{704F30CB-06A1-4C1A-8253-B29B6A4B8312}" destId="{747A001C-FA48-4A8D-ACE2-96F82665BAA2}" srcOrd="1" destOrd="0" presId="urn:microsoft.com/office/officeart/2008/layout/LinedList"/>
    <dgm:cxn modelId="{8079F55F-A455-4359-AC10-B40C4F81A786}" type="presParOf" srcId="{CE7981D0-4AB3-4C2C-B8A9-78488A1FABE6}" destId="{F20D6CC7-4654-435C-A3D8-5922394CA6A1}" srcOrd="2" destOrd="0" presId="urn:microsoft.com/office/officeart/2008/layout/LinedList"/>
    <dgm:cxn modelId="{66DA0356-59CE-42B2-8849-A59743AAEB46}" type="presParOf" srcId="{CE7981D0-4AB3-4C2C-B8A9-78488A1FABE6}" destId="{281AD466-797E-4734-AB9E-257F91310C1F}" srcOrd="3" destOrd="0" presId="urn:microsoft.com/office/officeart/2008/layout/LinedList"/>
    <dgm:cxn modelId="{05773FBE-0FC7-40DB-83AF-245A487A8BD9}" type="presParOf" srcId="{281AD466-797E-4734-AB9E-257F91310C1F}" destId="{D392DB21-EE04-4517-833D-D93D0B9D0D78}" srcOrd="0" destOrd="0" presId="urn:microsoft.com/office/officeart/2008/layout/LinedList"/>
    <dgm:cxn modelId="{61BE5EF2-896E-4897-A638-1E354582321D}" type="presParOf" srcId="{281AD466-797E-4734-AB9E-257F91310C1F}" destId="{6D4D69DB-C13E-4D84-A433-CC250B229797}" srcOrd="1" destOrd="0" presId="urn:microsoft.com/office/officeart/2008/layout/LinedList"/>
    <dgm:cxn modelId="{C27B2C0E-244B-49BA-BDBB-73367A0E0AB9}" type="presParOf" srcId="{CE7981D0-4AB3-4C2C-B8A9-78488A1FABE6}" destId="{14142F32-A67D-4240-AE25-FCA66BD9EB21}" srcOrd="4" destOrd="0" presId="urn:microsoft.com/office/officeart/2008/layout/LinedList"/>
    <dgm:cxn modelId="{2F3AAB18-C82A-4212-9654-E371338431F7}" type="presParOf" srcId="{CE7981D0-4AB3-4C2C-B8A9-78488A1FABE6}" destId="{D38275D4-838C-4B3A-964D-33E597CD2E08}" srcOrd="5" destOrd="0" presId="urn:microsoft.com/office/officeart/2008/layout/LinedList"/>
    <dgm:cxn modelId="{E7BD6CC8-B834-4E68-AE2D-0BC219DA31E8}" type="presParOf" srcId="{D38275D4-838C-4B3A-964D-33E597CD2E08}" destId="{D75A93F9-8318-4141-9FDA-7096888F5CA8}" srcOrd="0" destOrd="0" presId="urn:microsoft.com/office/officeart/2008/layout/LinedList"/>
    <dgm:cxn modelId="{0EB84751-5EA1-4041-9DC6-413A4521BE7E}" type="presParOf" srcId="{D38275D4-838C-4B3A-964D-33E597CD2E08}" destId="{D09A27F4-C896-4DD2-8602-31ABEAB3A60F}" srcOrd="1" destOrd="0" presId="urn:microsoft.com/office/officeart/2008/layout/LinedList"/>
    <dgm:cxn modelId="{3C120B97-F994-4848-8732-58BAF1CA4EDA}" type="presParOf" srcId="{CE7981D0-4AB3-4C2C-B8A9-78488A1FABE6}" destId="{1991BE3A-9845-488D-AD93-0FB50E4783BC}" srcOrd="6" destOrd="0" presId="urn:microsoft.com/office/officeart/2008/layout/LinedList"/>
    <dgm:cxn modelId="{E42F275B-9A57-48E9-8C03-756267F07992}" type="presParOf" srcId="{CE7981D0-4AB3-4C2C-B8A9-78488A1FABE6}" destId="{0DDBC4C9-D15F-4450-B4C6-661D033DB43A}" srcOrd="7" destOrd="0" presId="urn:microsoft.com/office/officeart/2008/layout/LinedList"/>
    <dgm:cxn modelId="{682A95E4-372B-4CF3-A480-716A1A9FC8C2}" type="presParOf" srcId="{0DDBC4C9-D15F-4450-B4C6-661D033DB43A}" destId="{2653436B-BB43-4C4F-A98D-FCF6186CC7D8}" srcOrd="0" destOrd="0" presId="urn:microsoft.com/office/officeart/2008/layout/LinedList"/>
    <dgm:cxn modelId="{3033737E-0679-416A-8EFE-44ECB46D3F17}" type="presParOf" srcId="{0DDBC4C9-D15F-4450-B4C6-661D033DB43A}" destId="{2D9B138C-1569-4D8C-96AE-911BA90915BF}" srcOrd="1" destOrd="0" presId="urn:microsoft.com/office/officeart/2008/layout/LinedList"/>
    <dgm:cxn modelId="{7E983B55-D235-46D1-A66A-9957FBD51943}" type="presParOf" srcId="{CE7981D0-4AB3-4C2C-B8A9-78488A1FABE6}" destId="{DC9D51B5-D705-4F21-B6DF-1C7C96470A92}" srcOrd="8" destOrd="0" presId="urn:microsoft.com/office/officeart/2008/layout/LinedList"/>
    <dgm:cxn modelId="{EDE51144-796B-4290-82B7-69E031305A5C}" type="presParOf" srcId="{CE7981D0-4AB3-4C2C-B8A9-78488A1FABE6}" destId="{A861AEFF-E84B-4631-8796-CA140FA4FD76}" srcOrd="9" destOrd="0" presId="urn:microsoft.com/office/officeart/2008/layout/LinedList"/>
    <dgm:cxn modelId="{B91BCFC4-AD4B-4A33-92D7-49FA55758B81}" type="presParOf" srcId="{A861AEFF-E84B-4631-8796-CA140FA4FD76}" destId="{6C37A6E6-CC8F-4E21-98F5-70BCCFEDD444}" srcOrd="0" destOrd="0" presId="urn:microsoft.com/office/officeart/2008/layout/LinedList"/>
    <dgm:cxn modelId="{0823FE5A-A90E-4E93-B45F-72818BC54F1D}" type="presParOf" srcId="{A861AEFF-E84B-4631-8796-CA140FA4FD76}" destId="{2E4ACCE9-85A2-4900-BA87-E147D048B9D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F3E3C9B-9515-4BD3-B42F-956BE078C038}" type="doc">
      <dgm:prSet loTypeId="urn:microsoft.com/office/officeart/2005/8/layout/list1" loCatId="list" qsTypeId="urn:microsoft.com/office/officeart/2005/8/quickstyle/simple1#173" qsCatId="simple" csTypeId="urn:microsoft.com/office/officeart/2005/8/colors/colorful2#37" csCatId="colorful"/>
      <dgm:spPr/>
      <dgm:t>
        <a:bodyPr/>
        <a:lstStyle/>
        <a:p>
          <a:endParaRPr lang="en-US"/>
        </a:p>
      </dgm:t>
    </dgm:pt>
    <dgm:pt modelId="{53E28D03-13CB-4E85-8F5E-68ED03F29F1C}">
      <dgm:prSet/>
      <dgm:spPr/>
      <dgm:t>
        <a:bodyPr/>
        <a:lstStyle/>
        <a:p>
          <a:r>
            <a:rPr lang="en-US"/>
            <a:t>Confronting</a:t>
          </a:r>
        </a:p>
      </dgm:t>
    </dgm:pt>
    <dgm:pt modelId="{A7FFCBA6-45D5-48E4-98AC-DB326095C15A}" type="parTrans" cxnId="{F314F9AC-FBE5-4AC0-9355-7BF620D714CC}">
      <dgm:prSet/>
      <dgm:spPr/>
      <dgm:t>
        <a:bodyPr/>
        <a:lstStyle/>
        <a:p>
          <a:endParaRPr lang="en-US"/>
        </a:p>
      </dgm:t>
    </dgm:pt>
    <dgm:pt modelId="{B417BB47-A5EF-4D66-8B40-FFDE30CE5A3F}" type="sibTrans" cxnId="{F314F9AC-FBE5-4AC0-9355-7BF620D714CC}">
      <dgm:prSet/>
      <dgm:spPr/>
      <dgm:t>
        <a:bodyPr/>
        <a:lstStyle/>
        <a:p>
          <a:endParaRPr lang="en-US"/>
        </a:p>
      </dgm:t>
    </dgm:pt>
    <dgm:pt modelId="{B4EDEE42-3F50-4AE0-81DF-14B7A33EA691}">
      <dgm:prSet/>
      <dgm:spPr/>
      <dgm:t>
        <a:bodyPr/>
        <a:lstStyle/>
        <a:p>
          <a:r>
            <a:rPr lang="en-US"/>
            <a:t>Hostile</a:t>
          </a:r>
        </a:p>
      </dgm:t>
    </dgm:pt>
    <dgm:pt modelId="{94C2F53A-5BA2-41AD-87EA-A54D017D6584}" type="parTrans" cxnId="{0FDD62DF-81D1-4924-BC15-494840A4B63F}">
      <dgm:prSet/>
      <dgm:spPr/>
      <dgm:t>
        <a:bodyPr/>
        <a:lstStyle/>
        <a:p>
          <a:endParaRPr lang="en-US"/>
        </a:p>
      </dgm:t>
    </dgm:pt>
    <dgm:pt modelId="{77205FCD-3864-4F7D-A451-E3E0D16A7B0D}" type="sibTrans" cxnId="{0FDD62DF-81D1-4924-BC15-494840A4B63F}">
      <dgm:prSet/>
      <dgm:spPr/>
      <dgm:t>
        <a:bodyPr/>
        <a:lstStyle/>
        <a:p>
          <a:endParaRPr lang="en-US"/>
        </a:p>
      </dgm:t>
    </dgm:pt>
    <dgm:pt modelId="{320C6102-B7F7-4372-8D14-242EDD469944}">
      <dgm:prSet/>
      <dgm:spPr/>
      <dgm:t>
        <a:bodyPr/>
        <a:lstStyle/>
        <a:p>
          <a:r>
            <a:rPr lang="en-US"/>
            <a:t>Controlled</a:t>
          </a:r>
        </a:p>
      </dgm:t>
    </dgm:pt>
    <dgm:pt modelId="{8D6BE6DA-0CA3-4B6D-8ECD-8C94C35290B7}" type="parTrans" cxnId="{33F085A5-162E-4FD5-B5D4-59102B493182}">
      <dgm:prSet/>
      <dgm:spPr/>
      <dgm:t>
        <a:bodyPr/>
        <a:lstStyle/>
        <a:p>
          <a:endParaRPr lang="en-US"/>
        </a:p>
      </dgm:t>
    </dgm:pt>
    <dgm:pt modelId="{7887E19C-E7A4-4809-9281-16D8DF8A0A5A}" type="sibTrans" cxnId="{33F085A5-162E-4FD5-B5D4-59102B493182}">
      <dgm:prSet/>
      <dgm:spPr/>
      <dgm:t>
        <a:bodyPr/>
        <a:lstStyle/>
        <a:p>
          <a:endParaRPr lang="en-US"/>
        </a:p>
      </dgm:t>
    </dgm:pt>
    <dgm:pt modelId="{E665A154-A767-4D46-96E9-993E5347A53F}">
      <dgm:prSet/>
      <dgm:spPr/>
      <dgm:t>
        <a:bodyPr/>
        <a:lstStyle/>
        <a:p>
          <a:r>
            <a:rPr lang="en-US"/>
            <a:t>Peaceful</a:t>
          </a:r>
        </a:p>
      </dgm:t>
    </dgm:pt>
    <dgm:pt modelId="{6F70EE3A-3BCC-4569-ACFC-6B567A6AA23E}" type="parTrans" cxnId="{D9BBDA42-D61F-4750-8AD3-BA94CE513149}">
      <dgm:prSet/>
      <dgm:spPr/>
      <dgm:t>
        <a:bodyPr/>
        <a:lstStyle/>
        <a:p>
          <a:endParaRPr lang="en-US"/>
        </a:p>
      </dgm:t>
    </dgm:pt>
    <dgm:pt modelId="{B96F1012-2C7A-4A8D-B4AD-D9B664C9E704}" type="sibTrans" cxnId="{D9BBDA42-D61F-4750-8AD3-BA94CE513149}">
      <dgm:prSet/>
      <dgm:spPr/>
      <dgm:t>
        <a:bodyPr/>
        <a:lstStyle/>
        <a:p>
          <a:endParaRPr lang="en-US"/>
        </a:p>
      </dgm:t>
    </dgm:pt>
    <dgm:pt modelId="{44F24279-B3BD-4DD6-886F-DED5C9397EB0}">
      <dgm:prSet/>
      <dgm:spPr/>
      <dgm:t>
        <a:bodyPr/>
        <a:lstStyle/>
        <a:p>
          <a:r>
            <a:rPr lang="en-US"/>
            <a:t>Secure</a:t>
          </a:r>
        </a:p>
      </dgm:t>
    </dgm:pt>
    <dgm:pt modelId="{4C146168-299E-4FD0-9273-15A84E118E23}" type="parTrans" cxnId="{71E9D5FD-D0FF-416B-B806-A071FB0B89C6}">
      <dgm:prSet/>
      <dgm:spPr/>
      <dgm:t>
        <a:bodyPr/>
        <a:lstStyle/>
        <a:p>
          <a:endParaRPr lang="en-US"/>
        </a:p>
      </dgm:t>
    </dgm:pt>
    <dgm:pt modelId="{73ABEB60-ED2D-49F0-A52B-34B0B2FBAE50}" type="sibTrans" cxnId="{71E9D5FD-D0FF-416B-B806-A071FB0B89C6}">
      <dgm:prSet/>
      <dgm:spPr/>
      <dgm:t>
        <a:bodyPr/>
        <a:lstStyle/>
        <a:p>
          <a:endParaRPr lang="en-US"/>
        </a:p>
      </dgm:t>
    </dgm:pt>
    <dgm:pt modelId="{EBC50B78-5C92-4055-B13F-82D350F7326A}" type="pres">
      <dgm:prSet presAssocID="{EF3E3C9B-9515-4BD3-B42F-956BE078C038}" presName="linear" presStyleCnt="0">
        <dgm:presLayoutVars>
          <dgm:dir/>
          <dgm:animLvl val="lvl"/>
          <dgm:resizeHandles val="exact"/>
        </dgm:presLayoutVars>
      </dgm:prSet>
      <dgm:spPr/>
    </dgm:pt>
    <dgm:pt modelId="{CF0069D9-4569-46B4-BDB4-537A06F52550}" type="pres">
      <dgm:prSet presAssocID="{53E28D03-13CB-4E85-8F5E-68ED03F29F1C}" presName="parentLin" presStyleCnt="0"/>
      <dgm:spPr/>
    </dgm:pt>
    <dgm:pt modelId="{91F11BE0-F339-4FA9-9E22-BFF13139862A}" type="pres">
      <dgm:prSet presAssocID="{53E28D03-13CB-4E85-8F5E-68ED03F29F1C}" presName="parentLeftMargin" presStyleLbl="node1" presStyleIdx="0" presStyleCnt="5"/>
      <dgm:spPr/>
    </dgm:pt>
    <dgm:pt modelId="{3E2FCC43-386B-455E-92D2-89C43FC69BE4}" type="pres">
      <dgm:prSet presAssocID="{53E28D03-13CB-4E85-8F5E-68ED03F29F1C}" presName="parentText" presStyleLbl="node1" presStyleIdx="0" presStyleCnt="5">
        <dgm:presLayoutVars>
          <dgm:chMax val="0"/>
          <dgm:bulletEnabled val="1"/>
        </dgm:presLayoutVars>
      </dgm:prSet>
      <dgm:spPr/>
    </dgm:pt>
    <dgm:pt modelId="{98CFF74A-ECFA-4D33-BEE9-75ED1A346BE3}" type="pres">
      <dgm:prSet presAssocID="{53E28D03-13CB-4E85-8F5E-68ED03F29F1C}" presName="negativeSpace" presStyleCnt="0"/>
      <dgm:spPr/>
    </dgm:pt>
    <dgm:pt modelId="{6A2D11B3-6D10-4D85-8475-AC71A4612A08}" type="pres">
      <dgm:prSet presAssocID="{53E28D03-13CB-4E85-8F5E-68ED03F29F1C}" presName="childText" presStyleLbl="conFgAcc1" presStyleIdx="0" presStyleCnt="5">
        <dgm:presLayoutVars>
          <dgm:bulletEnabled val="1"/>
        </dgm:presLayoutVars>
      </dgm:prSet>
      <dgm:spPr/>
    </dgm:pt>
    <dgm:pt modelId="{D4468656-F135-44A2-9F6C-8D94CC25C58A}" type="pres">
      <dgm:prSet presAssocID="{B417BB47-A5EF-4D66-8B40-FFDE30CE5A3F}" presName="spaceBetweenRectangles" presStyleCnt="0"/>
      <dgm:spPr/>
    </dgm:pt>
    <dgm:pt modelId="{E89D97C0-9473-4653-B674-8459A1C2F8D9}" type="pres">
      <dgm:prSet presAssocID="{B4EDEE42-3F50-4AE0-81DF-14B7A33EA691}" presName="parentLin" presStyleCnt="0"/>
      <dgm:spPr/>
    </dgm:pt>
    <dgm:pt modelId="{D71DC4AD-378F-4BBF-9996-E763B70BC617}" type="pres">
      <dgm:prSet presAssocID="{B4EDEE42-3F50-4AE0-81DF-14B7A33EA691}" presName="parentLeftMargin" presStyleLbl="node1" presStyleIdx="0" presStyleCnt="5"/>
      <dgm:spPr/>
    </dgm:pt>
    <dgm:pt modelId="{1D441355-B523-44F7-A5B9-5CD0D4C5BBCE}" type="pres">
      <dgm:prSet presAssocID="{B4EDEE42-3F50-4AE0-81DF-14B7A33EA691}" presName="parentText" presStyleLbl="node1" presStyleIdx="1" presStyleCnt="5">
        <dgm:presLayoutVars>
          <dgm:chMax val="0"/>
          <dgm:bulletEnabled val="1"/>
        </dgm:presLayoutVars>
      </dgm:prSet>
      <dgm:spPr/>
    </dgm:pt>
    <dgm:pt modelId="{3D32B066-567B-48CF-91C7-89865B66A693}" type="pres">
      <dgm:prSet presAssocID="{B4EDEE42-3F50-4AE0-81DF-14B7A33EA691}" presName="negativeSpace" presStyleCnt="0"/>
      <dgm:spPr/>
    </dgm:pt>
    <dgm:pt modelId="{809D1397-37E4-4DC2-8A4C-AC079F3D9B5B}" type="pres">
      <dgm:prSet presAssocID="{B4EDEE42-3F50-4AE0-81DF-14B7A33EA691}" presName="childText" presStyleLbl="conFgAcc1" presStyleIdx="1" presStyleCnt="5">
        <dgm:presLayoutVars>
          <dgm:bulletEnabled val="1"/>
        </dgm:presLayoutVars>
      </dgm:prSet>
      <dgm:spPr/>
    </dgm:pt>
    <dgm:pt modelId="{7ACFCD3C-A170-4EAB-8230-A864F4C1E7B9}" type="pres">
      <dgm:prSet presAssocID="{77205FCD-3864-4F7D-A451-E3E0D16A7B0D}" presName="spaceBetweenRectangles" presStyleCnt="0"/>
      <dgm:spPr/>
    </dgm:pt>
    <dgm:pt modelId="{85DEAB43-6210-4604-925E-441E425B5959}" type="pres">
      <dgm:prSet presAssocID="{320C6102-B7F7-4372-8D14-242EDD469944}" presName="parentLin" presStyleCnt="0"/>
      <dgm:spPr/>
    </dgm:pt>
    <dgm:pt modelId="{5715A76B-546A-4F4B-89E8-5F53EFC3ED8A}" type="pres">
      <dgm:prSet presAssocID="{320C6102-B7F7-4372-8D14-242EDD469944}" presName="parentLeftMargin" presStyleLbl="node1" presStyleIdx="1" presStyleCnt="5"/>
      <dgm:spPr/>
    </dgm:pt>
    <dgm:pt modelId="{E52C43C9-3ABD-4366-88FA-7E88423F0D87}" type="pres">
      <dgm:prSet presAssocID="{320C6102-B7F7-4372-8D14-242EDD469944}" presName="parentText" presStyleLbl="node1" presStyleIdx="2" presStyleCnt="5">
        <dgm:presLayoutVars>
          <dgm:chMax val="0"/>
          <dgm:bulletEnabled val="1"/>
        </dgm:presLayoutVars>
      </dgm:prSet>
      <dgm:spPr/>
    </dgm:pt>
    <dgm:pt modelId="{3C4DC2F3-4C5D-441E-9F0C-40A1EB1FBE23}" type="pres">
      <dgm:prSet presAssocID="{320C6102-B7F7-4372-8D14-242EDD469944}" presName="negativeSpace" presStyleCnt="0"/>
      <dgm:spPr/>
    </dgm:pt>
    <dgm:pt modelId="{8B33A0B0-A3BA-451A-9B47-56EF212160F9}" type="pres">
      <dgm:prSet presAssocID="{320C6102-B7F7-4372-8D14-242EDD469944}" presName="childText" presStyleLbl="conFgAcc1" presStyleIdx="2" presStyleCnt="5">
        <dgm:presLayoutVars>
          <dgm:bulletEnabled val="1"/>
        </dgm:presLayoutVars>
      </dgm:prSet>
      <dgm:spPr/>
    </dgm:pt>
    <dgm:pt modelId="{D0C2FCBD-9234-4FD8-9AD7-360C352177D7}" type="pres">
      <dgm:prSet presAssocID="{7887E19C-E7A4-4809-9281-16D8DF8A0A5A}" presName="spaceBetweenRectangles" presStyleCnt="0"/>
      <dgm:spPr/>
    </dgm:pt>
    <dgm:pt modelId="{B64CAE5F-ADFB-400D-9C2C-2BF7C8BDBD8C}" type="pres">
      <dgm:prSet presAssocID="{E665A154-A767-4D46-96E9-993E5347A53F}" presName="parentLin" presStyleCnt="0"/>
      <dgm:spPr/>
    </dgm:pt>
    <dgm:pt modelId="{C5BC9ACA-F135-4FFF-8937-F752E4AFA54A}" type="pres">
      <dgm:prSet presAssocID="{E665A154-A767-4D46-96E9-993E5347A53F}" presName="parentLeftMargin" presStyleLbl="node1" presStyleIdx="2" presStyleCnt="5"/>
      <dgm:spPr/>
    </dgm:pt>
    <dgm:pt modelId="{FDD397D3-6FC1-41BE-BB57-83C8F4E67A1B}" type="pres">
      <dgm:prSet presAssocID="{E665A154-A767-4D46-96E9-993E5347A53F}" presName="parentText" presStyleLbl="node1" presStyleIdx="3" presStyleCnt="5">
        <dgm:presLayoutVars>
          <dgm:chMax val="0"/>
          <dgm:bulletEnabled val="1"/>
        </dgm:presLayoutVars>
      </dgm:prSet>
      <dgm:spPr/>
    </dgm:pt>
    <dgm:pt modelId="{79390312-D00F-46C1-8CE2-014B9AB1E70C}" type="pres">
      <dgm:prSet presAssocID="{E665A154-A767-4D46-96E9-993E5347A53F}" presName="negativeSpace" presStyleCnt="0"/>
      <dgm:spPr/>
    </dgm:pt>
    <dgm:pt modelId="{FF728C82-4A96-4577-B32C-3959EDA4A58B}" type="pres">
      <dgm:prSet presAssocID="{E665A154-A767-4D46-96E9-993E5347A53F}" presName="childText" presStyleLbl="conFgAcc1" presStyleIdx="3" presStyleCnt="5">
        <dgm:presLayoutVars>
          <dgm:bulletEnabled val="1"/>
        </dgm:presLayoutVars>
      </dgm:prSet>
      <dgm:spPr/>
    </dgm:pt>
    <dgm:pt modelId="{AFCED624-97DE-432B-B6E7-DB57E3943FE3}" type="pres">
      <dgm:prSet presAssocID="{B96F1012-2C7A-4A8D-B4AD-D9B664C9E704}" presName="spaceBetweenRectangles" presStyleCnt="0"/>
      <dgm:spPr/>
    </dgm:pt>
    <dgm:pt modelId="{DC2BE813-912D-4C9A-8203-C4C3F2D8FEE3}" type="pres">
      <dgm:prSet presAssocID="{44F24279-B3BD-4DD6-886F-DED5C9397EB0}" presName="parentLin" presStyleCnt="0"/>
      <dgm:spPr/>
    </dgm:pt>
    <dgm:pt modelId="{AEE0EFCA-F8BF-4DA0-88E4-3FC2F1A07E65}" type="pres">
      <dgm:prSet presAssocID="{44F24279-B3BD-4DD6-886F-DED5C9397EB0}" presName="parentLeftMargin" presStyleLbl="node1" presStyleIdx="3" presStyleCnt="5"/>
      <dgm:spPr/>
    </dgm:pt>
    <dgm:pt modelId="{245E7590-0920-4FC4-95BE-2451A20311FD}" type="pres">
      <dgm:prSet presAssocID="{44F24279-B3BD-4DD6-886F-DED5C9397EB0}" presName="parentText" presStyleLbl="node1" presStyleIdx="4" presStyleCnt="5">
        <dgm:presLayoutVars>
          <dgm:chMax val="0"/>
          <dgm:bulletEnabled val="1"/>
        </dgm:presLayoutVars>
      </dgm:prSet>
      <dgm:spPr/>
    </dgm:pt>
    <dgm:pt modelId="{7CD0A44C-B1BC-438D-9D09-CB0953D49994}" type="pres">
      <dgm:prSet presAssocID="{44F24279-B3BD-4DD6-886F-DED5C9397EB0}" presName="negativeSpace" presStyleCnt="0"/>
      <dgm:spPr/>
    </dgm:pt>
    <dgm:pt modelId="{56C9483F-38FD-4F34-8772-DB1BFCA3C3A1}" type="pres">
      <dgm:prSet presAssocID="{44F24279-B3BD-4DD6-886F-DED5C9397EB0}" presName="childText" presStyleLbl="conFgAcc1" presStyleIdx="4" presStyleCnt="5">
        <dgm:presLayoutVars>
          <dgm:bulletEnabled val="1"/>
        </dgm:presLayoutVars>
      </dgm:prSet>
      <dgm:spPr/>
    </dgm:pt>
  </dgm:ptLst>
  <dgm:cxnLst>
    <dgm:cxn modelId="{49E3A112-546E-4296-A6F4-6158ED84BD68}" type="presOf" srcId="{B4EDEE42-3F50-4AE0-81DF-14B7A33EA691}" destId="{D71DC4AD-378F-4BBF-9996-E763B70BC617}" srcOrd="0" destOrd="0" presId="urn:microsoft.com/office/officeart/2005/8/layout/list1"/>
    <dgm:cxn modelId="{228A772B-624B-4AC4-9BB4-39562B7F7FC8}" type="presOf" srcId="{44F24279-B3BD-4DD6-886F-DED5C9397EB0}" destId="{AEE0EFCA-F8BF-4DA0-88E4-3FC2F1A07E65}" srcOrd="0" destOrd="0" presId="urn:microsoft.com/office/officeart/2005/8/layout/list1"/>
    <dgm:cxn modelId="{87A88741-72CD-4590-AE43-A7617A30285B}" type="presOf" srcId="{44F24279-B3BD-4DD6-886F-DED5C9397EB0}" destId="{245E7590-0920-4FC4-95BE-2451A20311FD}" srcOrd="1" destOrd="0" presId="urn:microsoft.com/office/officeart/2005/8/layout/list1"/>
    <dgm:cxn modelId="{D9BBDA42-D61F-4750-8AD3-BA94CE513149}" srcId="{EF3E3C9B-9515-4BD3-B42F-956BE078C038}" destId="{E665A154-A767-4D46-96E9-993E5347A53F}" srcOrd="3" destOrd="0" parTransId="{6F70EE3A-3BCC-4569-ACFC-6B567A6AA23E}" sibTransId="{B96F1012-2C7A-4A8D-B4AD-D9B664C9E704}"/>
    <dgm:cxn modelId="{4290486C-6498-4AE0-BEC0-6CAEA29EF1DE}" type="presOf" srcId="{53E28D03-13CB-4E85-8F5E-68ED03F29F1C}" destId="{91F11BE0-F339-4FA9-9E22-BFF13139862A}" srcOrd="0" destOrd="0" presId="urn:microsoft.com/office/officeart/2005/8/layout/list1"/>
    <dgm:cxn modelId="{45202756-F5EE-41A2-8D9F-5FC245173398}" type="presOf" srcId="{320C6102-B7F7-4372-8D14-242EDD469944}" destId="{E52C43C9-3ABD-4366-88FA-7E88423F0D87}" srcOrd="1" destOrd="0" presId="urn:microsoft.com/office/officeart/2005/8/layout/list1"/>
    <dgm:cxn modelId="{81635A57-8595-4FC3-BE4D-BC725C909B55}" type="presOf" srcId="{EF3E3C9B-9515-4BD3-B42F-956BE078C038}" destId="{EBC50B78-5C92-4055-B13F-82D350F7326A}" srcOrd="0" destOrd="0" presId="urn:microsoft.com/office/officeart/2005/8/layout/list1"/>
    <dgm:cxn modelId="{3C0F7F79-D413-4A41-92CC-E38F89FE5F32}" type="presOf" srcId="{320C6102-B7F7-4372-8D14-242EDD469944}" destId="{5715A76B-546A-4F4B-89E8-5F53EFC3ED8A}" srcOrd="0" destOrd="0" presId="urn:microsoft.com/office/officeart/2005/8/layout/list1"/>
    <dgm:cxn modelId="{B7751A8E-3CDA-422B-90C1-008AC8FE1EEE}" type="presOf" srcId="{E665A154-A767-4D46-96E9-993E5347A53F}" destId="{C5BC9ACA-F135-4FFF-8937-F752E4AFA54A}" srcOrd="0" destOrd="0" presId="urn:microsoft.com/office/officeart/2005/8/layout/list1"/>
    <dgm:cxn modelId="{3771839E-0570-4199-B8AC-CC1DB7794109}" type="presOf" srcId="{53E28D03-13CB-4E85-8F5E-68ED03F29F1C}" destId="{3E2FCC43-386B-455E-92D2-89C43FC69BE4}" srcOrd="1" destOrd="0" presId="urn:microsoft.com/office/officeart/2005/8/layout/list1"/>
    <dgm:cxn modelId="{53960BA4-9AEC-49D9-9B27-1D0B87524908}" type="presOf" srcId="{B4EDEE42-3F50-4AE0-81DF-14B7A33EA691}" destId="{1D441355-B523-44F7-A5B9-5CD0D4C5BBCE}" srcOrd="1" destOrd="0" presId="urn:microsoft.com/office/officeart/2005/8/layout/list1"/>
    <dgm:cxn modelId="{33F085A5-162E-4FD5-B5D4-59102B493182}" srcId="{EF3E3C9B-9515-4BD3-B42F-956BE078C038}" destId="{320C6102-B7F7-4372-8D14-242EDD469944}" srcOrd="2" destOrd="0" parTransId="{8D6BE6DA-0CA3-4B6D-8ECD-8C94C35290B7}" sibTransId="{7887E19C-E7A4-4809-9281-16D8DF8A0A5A}"/>
    <dgm:cxn modelId="{F314F9AC-FBE5-4AC0-9355-7BF620D714CC}" srcId="{EF3E3C9B-9515-4BD3-B42F-956BE078C038}" destId="{53E28D03-13CB-4E85-8F5E-68ED03F29F1C}" srcOrd="0" destOrd="0" parTransId="{A7FFCBA6-45D5-48E4-98AC-DB326095C15A}" sibTransId="{B417BB47-A5EF-4D66-8B40-FFDE30CE5A3F}"/>
    <dgm:cxn modelId="{6F8FCBCA-B72E-4AC4-8B9D-1331FD8E8F23}" type="presOf" srcId="{E665A154-A767-4D46-96E9-993E5347A53F}" destId="{FDD397D3-6FC1-41BE-BB57-83C8F4E67A1B}" srcOrd="1" destOrd="0" presId="urn:microsoft.com/office/officeart/2005/8/layout/list1"/>
    <dgm:cxn modelId="{0FDD62DF-81D1-4924-BC15-494840A4B63F}" srcId="{EF3E3C9B-9515-4BD3-B42F-956BE078C038}" destId="{B4EDEE42-3F50-4AE0-81DF-14B7A33EA691}" srcOrd="1" destOrd="0" parTransId="{94C2F53A-5BA2-41AD-87EA-A54D017D6584}" sibTransId="{77205FCD-3864-4F7D-A451-E3E0D16A7B0D}"/>
    <dgm:cxn modelId="{71E9D5FD-D0FF-416B-B806-A071FB0B89C6}" srcId="{EF3E3C9B-9515-4BD3-B42F-956BE078C038}" destId="{44F24279-B3BD-4DD6-886F-DED5C9397EB0}" srcOrd="4" destOrd="0" parTransId="{4C146168-299E-4FD0-9273-15A84E118E23}" sibTransId="{73ABEB60-ED2D-49F0-A52B-34B0B2FBAE50}"/>
    <dgm:cxn modelId="{8DDC73B7-0315-4A8A-B796-5B3472079A8E}" type="presParOf" srcId="{EBC50B78-5C92-4055-B13F-82D350F7326A}" destId="{CF0069D9-4569-46B4-BDB4-537A06F52550}" srcOrd="0" destOrd="0" presId="urn:microsoft.com/office/officeart/2005/8/layout/list1"/>
    <dgm:cxn modelId="{537D36FF-3B37-4114-93BE-0102D6B0BF53}" type="presParOf" srcId="{CF0069D9-4569-46B4-BDB4-537A06F52550}" destId="{91F11BE0-F339-4FA9-9E22-BFF13139862A}" srcOrd="0" destOrd="0" presId="urn:microsoft.com/office/officeart/2005/8/layout/list1"/>
    <dgm:cxn modelId="{BA314A85-C536-42CB-B867-4920BB82B816}" type="presParOf" srcId="{CF0069D9-4569-46B4-BDB4-537A06F52550}" destId="{3E2FCC43-386B-455E-92D2-89C43FC69BE4}" srcOrd="1" destOrd="0" presId="urn:microsoft.com/office/officeart/2005/8/layout/list1"/>
    <dgm:cxn modelId="{120EA02D-0627-4274-95A8-B5F1F03BD257}" type="presParOf" srcId="{EBC50B78-5C92-4055-B13F-82D350F7326A}" destId="{98CFF74A-ECFA-4D33-BEE9-75ED1A346BE3}" srcOrd="1" destOrd="0" presId="urn:microsoft.com/office/officeart/2005/8/layout/list1"/>
    <dgm:cxn modelId="{2AC46FE5-AD48-4DB5-B272-83D59FFB20E7}" type="presParOf" srcId="{EBC50B78-5C92-4055-B13F-82D350F7326A}" destId="{6A2D11B3-6D10-4D85-8475-AC71A4612A08}" srcOrd="2" destOrd="0" presId="urn:microsoft.com/office/officeart/2005/8/layout/list1"/>
    <dgm:cxn modelId="{B97FC0D6-FD06-4A14-A5D8-3A45A7354B91}" type="presParOf" srcId="{EBC50B78-5C92-4055-B13F-82D350F7326A}" destId="{D4468656-F135-44A2-9F6C-8D94CC25C58A}" srcOrd="3" destOrd="0" presId="urn:microsoft.com/office/officeart/2005/8/layout/list1"/>
    <dgm:cxn modelId="{1DFA9E6F-6450-4C42-B3DC-64B9D7C6C608}" type="presParOf" srcId="{EBC50B78-5C92-4055-B13F-82D350F7326A}" destId="{E89D97C0-9473-4653-B674-8459A1C2F8D9}" srcOrd="4" destOrd="0" presId="urn:microsoft.com/office/officeart/2005/8/layout/list1"/>
    <dgm:cxn modelId="{04847D4D-7A48-4664-A75E-80B9CC3BB0E5}" type="presParOf" srcId="{E89D97C0-9473-4653-B674-8459A1C2F8D9}" destId="{D71DC4AD-378F-4BBF-9996-E763B70BC617}" srcOrd="0" destOrd="0" presId="urn:microsoft.com/office/officeart/2005/8/layout/list1"/>
    <dgm:cxn modelId="{12E0A728-DD06-41C7-92F4-3E3C0858DB42}" type="presParOf" srcId="{E89D97C0-9473-4653-B674-8459A1C2F8D9}" destId="{1D441355-B523-44F7-A5B9-5CD0D4C5BBCE}" srcOrd="1" destOrd="0" presId="urn:microsoft.com/office/officeart/2005/8/layout/list1"/>
    <dgm:cxn modelId="{DB0F2EB5-D58F-4954-A780-F9C342D51CFB}" type="presParOf" srcId="{EBC50B78-5C92-4055-B13F-82D350F7326A}" destId="{3D32B066-567B-48CF-91C7-89865B66A693}" srcOrd="5" destOrd="0" presId="urn:microsoft.com/office/officeart/2005/8/layout/list1"/>
    <dgm:cxn modelId="{E3795658-AC5A-4CF7-A87C-8CFE18B517E7}" type="presParOf" srcId="{EBC50B78-5C92-4055-B13F-82D350F7326A}" destId="{809D1397-37E4-4DC2-8A4C-AC079F3D9B5B}" srcOrd="6" destOrd="0" presId="urn:microsoft.com/office/officeart/2005/8/layout/list1"/>
    <dgm:cxn modelId="{95C8146B-CC8C-4763-9467-C503DF0EF026}" type="presParOf" srcId="{EBC50B78-5C92-4055-B13F-82D350F7326A}" destId="{7ACFCD3C-A170-4EAB-8230-A864F4C1E7B9}" srcOrd="7" destOrd="0" presId="urn:microsoft.com/office/officeart/2005/8/layout/list1"/>
    <dgm:cxn modelId="{C28CA605-2B1E-4874-A95E-0F4A3881B6E3}" type="presParOf" srcId="{EBC50B78-5C92-4055-B13F-82D350F7326A}" destId="{85DEAB43-6210-4604-925E-441E425B5959}" srcOrd="8" destOrd="0" presId="urn:microsoft.com/office/officeart/2005/8/layout/list1"/>
    <dgm:cxn modelId="{6831A562-2A0F-468C-BDA9-FFCAA388A7BB}" type="presParOf" srcId="{85DEAB43-6210-4604-925E-441E425B5959}" destId="{5715A76B-546A-4F4B-89E8-5F53EFC3ED8A}" srcOrd="0" destOrd="0" presId="urn:microsoft.com/office/officeart/2005/8/layout/list1"/>
    <dgm:cxn modelId="{A134F294-13E1-46D7-B2CF-F1CBF6DDC80E}" type="presParOf" srcId="{85DEAB43-6210-4604-925E-441E425B5959}" destId="{E52C43C9-3ABD-4366-88FA-7E88423F0D87}" srcOrd="1" destOrd="0" presId="urn:microsoft.com/office/officeart/2005/8/layout/list1"/>
    <dgm:cxn modelId="{082C6812-88D5-4422-827C-3F09F78A21C5}" type="presParOf" srcId="{EBC50B78-5C92-4055-B13F-82D350F7326A}" destId="{3C4DC2F3-4C5D-441E-9F0C-40A1EB1FBE23}" srcOrd="9" destOrd="0" presId="urn:microsoft.com/office/officeart/2005/8/layout/list1"/>
    <dgm:cxn modelId="{D5ED3C13-0A4A-4AB5-8A70-2E00086CD10C}" type="presParOf" srcId="{EBC50B78-5C92-4055-B13F-82D350F7326A}" destId="{8B33A0B0-A3BA-451A-9B47-56EF212160F9}" srcOrd="10" destOrd="0" presId="urn:microsoft.com/office/officeart/2005/8/layout/list1"/>
    <dgm:cxn modelId="{F3601AC5-A23C-418A-BD7C-7B46D9CB6CFD}" type="presParOf" srcId="{EBC50B78-5C92-4055-B13F-82D350F7326A}" destId="{D0C2FCBD-9234-4FD8-9AD7-360C352177D7}" srcOrd="11" destOrd="0" presId="urn:microsoft.com/office/officeart/2005/8/layout/list1"/>
    <dgm:cxn modelId="{C55E505D-A8BD-43AD-9968-5C9F23180F4C}" type="presParOf" srcId="{EBC50B78-5C92-4055-B13F-82D350F7326A}" destId="{B64CAE5F-ADFB-400D-9C2C-2BF7C8BDBD8C}" srcOrd="12" destOrd="0" presId="urn:microsoft.com/office/officeart/2005/8/layout/list1"/>
    <dgm:cxn modelId="{6EC38DCB-DAF5-4D63-984E-1DEBB9D098AF}" type="presParOf" srcId="{B64CAE5F-ADFB-400D-9C2C-2BF7C8BDBD8C}" destId="{C5BC9ACA-F135-4FFF-8937-F752E4AFA54A}" srcOrd="0" destOrd="0" presId="urn:microsoft.com/office/officeart/2005/8/layout/list1"/>
    <dgm:cxn modelId="{E215EBA0-5E36-43BB-9401-8230689CD7B8}" type="presParOf" srcId="{B64CAE5F-ADFB-400D-9C2C-2BF7C8BDBD8C}" destId="{FDD397D3-6FC1-41BE-BB57-83C8F4E67A1B}" srcOrd="1" destOrd="0" presId="urn:microsoft.com/office/officeart/2005/8/layout/list1"/>
    <dgm:cxn modelId="{0D2181A3-D6E8-48F8-9CD0-26141730AC92}" type="presParOf" srcId="{EBC50B78-5C92-4055-B13F-82D350F7326A}" destId="{79390312-D00F-46C1-8CE2-014B9AB1E70C}" srcOrd="13" destOrd="0" presId="urn:microsoft.com/office/officeart/2005/8/layout/list1"/>
    <dgm:cxn modelId="{9297C7B4-58E3-4F40-9954-16EAA73E1585}" type="presParOf" srcId="{EBC50B78-5C92-4055-B13F-82D350F7326A}" destId="{FF728C82-4A96-4577-B32C-3959EDA4A58B}" srcOrd="14" destOrd="0" presId="urn:microsoft.com/office/officeart/2005/8/layout/list1"/>
    <dgm:cxn modelId="{3126AD5B-7ACF-49A5-B42B-B80C84761C74}" type="presParOf" srcId="{EBC50B78-5C92-4055-B13F-82D350F7326A}" destId="{AFCED624-97DE-432B-B6E7-DB57E3943FE3}" srcOrd="15" destOrd="0" presId="urn:microsoft.com/office/officeart/2005/8/layout/list1"/>
    <dgm:cxn modelId="{501BDD05-B040-4499-97B0-024E298777E5}" type="presParOf" srcId="{EBC50B78-5C92-4055-B13F-82D350F7326A}" destId="{DC2BE813-912D-4C9A-8203-C4C3F2D8FEE3}" srcOrd="16" destOrd="0" presId="urn:microsoft.com/office/officeart/2005/8/layout/list1"/>
    <dgm:cxn modelId="{1A940D0D-E72F-4A5D-B589-D806D5A0FBF3}" type="presParOf" srcId="{DC2BE813-912D-4C9A-8203-C4C3F2D8FEE3}" destId="{AEE0EFCA-F8BF-4DA0-88E4-3FC2F1A07E65}" srcOrd="0" destOrd="0" presId="urn:microsoft.com/office/officeart/2005/8/layout/list1"/>
    <dgm:cxn modelId="{0C5CDDA6-3B89-48BF-A0C6-B629CDC1CC24}" type="presParOf" srcId="{DC2BE813-912D-4C9A-8203-C4C3F2D8FEE3}" destId="{245E7590-0920-4FC4-95BE-2451A20311FD}" srcOrd="1" destOrd="0" presId="urn:microsoft.com/office/officeart/2005/8/layout/list1"/>
    <dgm:cxn modelId="{C6C470FB-D5F9-469E-95DD-D74D78640EBB}" type="presParOf" srcId="{EBC50B78-5C92-4055-B13F-82D350F7326A}" destId="{7CD0A44C-B1BC-438D-9D09-CB0953D49994}" srcOrd="17" destOrd="0" presId="urn:microsoft.com/office/officeart/2005/8/layout/list1"/>
    <dgm:cxn modelId="{F590FB48-547F-42DC-A6F4-5057ABFA5E65}" type="presParOf" srcId="{EBC50B78-5C92-4055-B13F-82D350F7326A}" destId="{56C9483F-38FD-4F34-8772-DB1BFCA3C3A1}" srcOrd="18"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4598730-DFA6-4078-AD16-20D074C94C59}" type="doc">
      <dgm:prSet loTypeId="urn:microsoft.com/office/officeart/2005/8/layout/hierarchy1" loCatId="hierarchy" qsTypeId="urn:microsoft.com/office/officeart/2005/8/quickstyle/simple1#180" qsCatId="simple" csTypeId="urn:microsoft.com/office/officeart/2005/8/colors/accent0_3#8" csCatId="mainScheme"/>
      <dgm:spPr/>
      <dgm:t>
        <a:bodyPr/>
        <a:lstStyle/>
        <a:p>
          <a:endParaRPr lang="en-US"/>
        </a:p>
      </dgm:t>
    </dgm:pt>
    <dgm:pt modelId="{C857F63B-16FF-4575-AE9D-2E9D986CB97B}">
      <dgm:prSet/>
      <dgm:spPr/>
      <dgm:t>
        <a:bodyPr/>
        <a:lstStyle/>
        <a:p>
          <a:r>
            <a:rPr lang="en-US"/>
            <a:t>Level of Accountability</a:t>
          </a:r>
        </a:p>
      </dgm:t>
    </dgm:pt>
    <dgm:pt modelId="{3CEDC412-2E7B-421E-973D-C46FD732531C}" type="parTrans" cxnId="{7B3B7E45-3F51-4106-B8A8-AE896C9EE2D7}">
      <dgm:prSet/>
      <dgm:spPr/>
      <dgm:t>
        <a:bodyPr/>
        <a:lstStyle/>
        <a:p>
          <a:endParaRPr lang="en-US"/>
        </a:p>
      </dgm:t>
    </dgm:pt>
    <dgm:pt modelId="{5CBA4561-126B-40D1-8AA6-B95FDB0940C0}" type="sibTrans" cxnId="{7B3B7E45-3F51-4106-B8A8-AE896C9EE2D7}">
      <dgm:prSet/>
      <dgm:spPr/>
      <dgm:t>
        <a:bodyPr/>
        <a:lstStyle/>
        <a:p>
          <a:endParaRPr lang="en-US"/>
        </a:p>
      </dgm:t>
    </dgm:pt>
    <dgm:pt modelId="{BE127C8A-05FA-41ED-9DE8-57221F78D53E}">
      <dgm:prSet/>
      <dgm:spPr/>
      <dgm:t>
        <a:bodyPr/>
        <a:lstStyle/>
        <a:p>
          <a:r>
            <a:rPr lang="en-US"/>
            <a:t>Call Accuracy</a:t>
          </a:r>
        </a:p>
      </dgm:t>
    </dgm:pt>
    <dgm:pt modelId="{9419E205-C9F1-48C0-805C-BD449FEC8CA4}" type="parTrans" cxnId="{03EE3A3C-4E1F-4FE9-8391-4B1C6E2BBD85}">
      <dgm:prSet/>
      <dgm:spPr/>
      <dgm:t>
        <a:bodyPr/>
        <a:lstStyle/>
        <a:p>
          <a:endParaRPr lang="en-US"/>
        </a:p>
      </dgm:t>
    </dgm:pt>
    <dgm:pt modelId="{309E13C3-5780-4109-9E68-B1AB346065AC}" type="sibTrans" cxnId="{03EE3A3C-4E1F-4FE9-8391-4B1C6E2BBD85}">
      <dgm:prSet/>
      <dgm:spPr/>
      <dgm:t>
        <a:bodyPr/>
        <a:lstStyle/>
        <a:p>
          <a:endParaRPr lang="en-US"/>
        </a:p>
      </dgm:t>
    </dgm:pt>
    <dgm:pt modelId="{7D354106-76B2-4B18-86E2-ACD1732D60A6}">
      <dgm:prSet/>
      <dgm:spPr/>
      <dgm:t>
        <a:bodyPr/>
        <a:lstStyle/>
        <a:p>
          <a:r>
            <a:rPr lang="en-US"/>
            <a:t>Competitive Score or Blow Out</a:t>
          </a:r>
        </a:p>
      </dgm:t>
    </dgm:pt>
    <dgm:pt modelId="{81E7F432-2F95-47B1-89C2-B1C3778A4C76}" type="parTrans" cxnId="{64314BF0-D596-4775-B10F-AAE9D21B4FA9}">
      <dgm:prSet/>
      <dgm:spPr/>
      <dgm:t>
        <a:bodyPr/>
        <a:lstStyle/>
        <a:p>
          <a:endParaRPr lang="en-US"/>
        </a:p>
      </dgm:t>
    </dgm:pt>
    <dgm:pt modelId="{6E96540D-1132-4C1A-B66D-1B28EFD87CA3}" type="sibTrans" cxnId="{64314BF0-D596-4775-B10F-AAE9D21B4FA9}">
      <dgm:prSet/>
      <dgm:spPr/>
      <dgm:t>
        <a:bodyPr/>
        <a:lstStyle/>
        <a:p>
          <a:endParaRPr lang="en-US"/>
        </a:p>
      </dgm:t>
    </dgm:pt>
    <dgm:pt modelId="{C398A7C9-DF4F-416B-96C0-3B153F7C3DFB}">
      <dgm:prSet/>
      <dgm:spPr/>
      <dgm:t>
        <a:bodyPr/>
        <a:lstStyle/>
        <a:p>
          <a:r>
            <a:rPr lang="en-US"/>
            <a:t>Sportsmanship</a:t>
          </a:r>
        </a:p>
      </dgm:t>
    </dgm:pt>
    <dgm:pt modelId="{FA7FBA7D-1DA3-49D9-B631-50B03A878FE1}" type="parTrans" cxnId="{84488BE1-898E-4AD3-AB9C-61D0169B945C}">
      <dgm:prSet/>
      <dgm:spPr/>
      <dgm:t>
        <a:bodyPr/>
        <a:lstStyle/>
        <a:p>
          <a:endParaRPr lang="en-US"/>
        </a:p>
      </dgm:t>
    </dgm:pt>
    <dgm:pt modelId="{7FC2DBF7-6188-45BC-B2A5-4AB93A65921D}" type="sibTrans" cxnId="{84488BE1-898E-4AD3-AB9C-61D0169B945C}">
      <dgm:prSet/>
      <dgm:spPr/>
      <dgm:t>
        <a:bodyPr/>
        <a:lstStyle/>
        <a:p>
          <a:endParaRPr lang="en-US"/>
        </a:p>
      </dgm:t>
    </dgm:pt>
    <dgm:pt modelId="{599936BB-C522-4F46-A719-344784406EA6}" type="pres">
      <dgm:prSet presAssocID="{64598730-DFA6-4078-AD16-20D074C94C59}" presName="hierChild1" presStyleCnt="0">
        <dgm:presLayoutVars>
          <dgm:chPref val="1"/>
          <dgm:dir/>
          <dgm:animOne val="branch"/>
          <dgm:animLvl val="lvl"/>
          <dgm:resizeHandles/>
        </dgm:presLayoutVars>
      </dgm:prSet>
      <dgm:spPr/>
    </dgm:pt>
    <dgm:pt modelId="{5766875C-8A66-468F-9CE9-77BA60FAC754}" type="pres">
      <dgm:prSet presAssocID="{C857F63B-16FF-4575-AE9D-2E9D986CB97B}" presName="hierRoot1" presStyleCnt="0"/>
      <dgm:spPr/>
    </dgm:pt>
    <dgm:pt modelId="{0124FF6C-A607-48FB-9300-2EF50BEEE71C}" type="pres">
      <dgm:prSet presAssocID="{C857F63B-16FF-4575-AE9D-2E9D986CB97B}" presName="composite" presStyleCnt="0"/>
      <dgm:spPr/>
    </dgm:pt>
    <dgm:pt modelId="{9E6F767F-5BCF-4D24-98CF-0407EBAE7844}" type="pres">
      <dgm:prSet presAssocID="{C857F63B-16FF-4575-AE9D-2E9D986CB97B}" presName="background" presStyleLbl="node0" presStyleIdx="0" presStyleCnt="4"/>
      <dgm:spPr/>
    </dgm:pt>
    <dgm:pt modelId="{35D3FCAC-6783-4F29-A534-35DE870EF68B}" type="pres">
      <dgm:prSet presAssocID="{C857F63B-16FF-4575-AE9D-2E9D986CB97B}" presName="text" presStyleLbl="fgAcc0" presStyleIdx="0" presStyleCnt="4">
        <dgm:presLayoutVars>
          <dgm:chPref val="3"/>
        </dgm:presLayoutVars>
      </dgm:prSet>
      <dgm:spPr/>
    </dgm:pt>
    <dgm:pt modelId="{6A28BEC4-05BF-44AA-A577-053B381F1FB1}" type="pres">
      <dgm:prSet presAssocID="{C857F63B-16FF-4575-AE9D-2E9D986CB97B}" presName="hierChild2" presStyleCnt="0"/>
      <dgm:spPr/>
    </dgm:pt>
    <dgm:pt modelId="{00BA6D18-577E-4EDD-8962-8DFB99C51D8E}" type="pres">
      <dgm:prSet presAssocID="{BE127C8A-05FA-41ED-9DE8-57221F78D53E}" presName="hierRoot1" presStyleCnt="0"/>
      <dgm:spPr/>
    </dgm:pt>
    <dgm:pt modelId="{F5F0DD58-75A9-4E8E-AD0E-0C827A704B7A}" type="pres">
      <dgm:prSet presAssocID="{BE127C8A-05FA-41ED-9DE8-57221F78D53E}" presName="composite" presStyleCnt="0"/>
      <dgm:spPr/>
    </dgm:pt>
    <dgm:pt modelId="{E8978A4D-E51F-49E4-A81F-5BD90C40B2C6}" type="pres">
      <dgm:prSet presAssocID="{BE127C8A-05FA-41ED-9DE8-57221F78D53E}" presName="background" presStyleLbl="node0" presStyleIdx="1" presStyleCnt="4"/>
      <dgm:spPr/>
    </dgm:pt>
    <dgm:pt modelId="{AC455842-B5E2-4AD2-9639-9D19CBEB47CB}" type="pres">
      <dgm:prSet presAssocID="{BE127C8A-05FA-41ED-9DE8-57221F78D53E}" presName="text" presStyleLbl="fgAcc0" presStyleIdx="1" presStyleCnt="4">
        <dgm:presLayoutVars>
          <dgm:chPref val="3"/>
        </dgm:presLayoutVars>
      </dgm:prSet>
      <dgm:spPr/>
    </dgm:pt>
    <dgm:pt modelId="{BEF417D5-0D3A-474D-B447-E0A40E4DE91A}" type="pres">
      <dgm:prSet presAssocID="{BE127C8A-05FA-41ED-9DE8-57221F78D53E}" presName="hierChild2" presStyleCnt="0"/>
      <dgm:spPr/>
    </dgm:pt>
    <dgm:pt modelId="{B32C678D-6BF5-4B7F-AE9F-9518A98B1BC8}" type="pres">
      <dgm:prSet presAssocID="{7D354106-76B2-4B18-86E2-ACD1732D60A6}" presName="hierRoot1" presStyleCnt="0"/>
      <dgm:spPr/>
    </dgm:pt>
    <dgm:pt modelId="{96C80534-8F34-493C-8542-84895445FC24}" type="pres">
      <dgm:prSet presAssocID="{7D354106-76B2-4B18-86E2-ACD1732D60A6}" presName="composite" presStyleCnt="0"/>
      <dgm:spPr/>
    </dgm:pt>
    <dgm:pt modelId="{D50064CA-51CA-4755-B00A-AED44D857630}" type="pres">
      <dgm:prSet presAssocID="{7D354106-76B2-4B18-86E2-ACD1732D60A6}" presName="background" presStyleLbl="node0" presStyleIdx="2" presStyleCnt="4"/>
      <dgm:spPr/>
    </dgm:pt>
    <dgm:pt modelId="{333C9D91-4EB7-4F5A-967C-B23FBE34E58E}" type="pres">
      <dgm:prSet presAssocID="{7D354106-76B2-4B18-86E2-ACD1732D60A6}" presName="text" presStyleLbl="fgAcc0" presStyleIdx="2" presStyleCnt="4">
        <dgm:presLayoutVars>
          <dgm:chPref val="3"/>
        </dgm:presLayoutVars>
      </dgm:prSet>
      <dgm:spPr/>
    </dgm:pt>
    <dgm:pt modelId="{49C61B9F-A17A-4328-8D33-20EF8FD3314B}" type="pres">
      <dgm:prSet presAssocID="{7D354106-76B2-4B18-86E2-ACD1732D60A6}" presName="hierChild2" presStyleCnt="0"/>
      <dgm:spPr/>
    </dgm:pt>
    <dgm:pt modelId="{00D0260F-7497-441E-B308-67F0BA4C5231}" type="pres">
      <dgm:prSet presAssocID="{C398A7C9-DF4F-416B-96C0-3B153F7C3DFB}" presName="hierRoot1" presStyleCnt="0"/>
      <dgm:spPr/>
    </dgm:pt>
    <dgm:pt modelId="{4B170DB6-BEC9-4C72-972C-38FF5219E5C9}" type="pres">
      <dgm:prSet presAssocID="{C398A7C9-DF4F-416B-96C0-3B153F7C3DFB}" presName="composite" presStyleCnt="0"/>
      <dgm:spPr/>
    </dgm:pt>
    <dgm:pt modelId="{0B6A473D-BF85-4B53-B491-6F5240A535CE}" type="pres">
      <dgm:prSet presAssocID="{C398A7C9-DF4F-416B-96C0-3B153F7C3DFB}" presName="background" presStyleLbl="node0" presStyleIdx="3" presStyleCnt="4"/>
      <dgm:spPr/>
    </dgm:pt>
    <dgm:pt modelId="{88FEF8BC-630F-45F3-B912-76EE4A386342}" type="pres">
      <dgm:prSet presAssocID="{C398A7C9-DF4F-416B-96C0-3B153F7C3DFB}" presName="text" presStyleLbl="fgAcc0" presStyleIdx="3" presStyleCnt="4">
        <dgm:presLayoutVars>
          <dgm:chPref val="3"/>
        </dgm:presLayoutVars>
      </dgm:prSet>
      <dgm:spPr/>
    </dgm:pt>
    <dgm:pt modelId="{9DB11835-8283-4594-BDDA-5681A1F65651}" type="pres">
      <dgm:prSet presAssocID="{C398A7C9-DF4F-416B-96C0-3B153F7C3DFB}" presName="hierChild2" presStyleCnt="0"/>
      <dgm:spPr/>
    </dgm:pt>
  </dgm:ptLst>
  <dgm:cxnLst>
    <dgm:cxn modelId="{600C850D-1C87-4132-8E18-A318CAF27C7B}" type="presOf" srcId="{C857F63B-16FF-4575-AE9D-2E9D986CB97B}" destId="{35D3FCAC-6783-4F29-A534-35DE870EF68B}" srcOrd="0" destOrd="0" presId="urn:microsoft.com/office/officeart/2005/8/layout/hierarchy1"/>
    <dgm:cxn modelId="{07653A3B-EDF7-49FF-A8B1-9B81D534BA19}" type="presOf" srcId="{C398A7C9-DF4F-416B-96C0-3B153F7C3DFB}" destId="{88FEF8BC-630F-45F3-B912-76EE4A386342}" srcOrd="0" destOrd="0" presId="urn:microsoft.com/office/officeart/2005/8/layout/hierarchy1"/>
    <dgm:cxn modelId="{03EE3A3C-4E1F-4FE9-8391-4B1C6E2BBD85}" srcId="{64598730-DFA6-4078-AD16-20D074C94C59}" destId="{BE127C8A-05FA-41ED-9DE8-57221F78D53E}" srcOrd="1" destOrd="0" parTransId="{9419E205-C9F1-48C0-805C-BD449FEC8CA4}" sibTransId="{309E13C3-5780-4109-9E68-B1AB346065AC}"/>
    <dgm:cxn modelId="{7B3B7E45-3F51-4106-B8A8-AE896C9EE2D7}" srcId="{64598730-DFA6-4078-AD16-20D074C94C59}" destId="{C857F63B-16FF-4575-AE9D-2E9D986CB97B}" srcOrd="0" destOrd="0" parTransId="{3CEDC412-2E7B-421E-973D-C46FD732531C}" sibTransId="{5CBA4561-126B-40D1-8AA6-B95FDB0940C0}"/>
    <dgm:cxn modelId="{94012C7C-B7EF-483B-AEC4-AA80D3177BDB}" type="presOf" srcId="{7D354106-76B2-4B18-86E2-ACD1732D60A6}" destId="{333C9D91-4EB7-4F5A-967C-B23FBE34E58E}" srcOrd="0" destOrd="0" presId="urn:microsoft.com/office/officeart/2005/8/layout/hierarchy1"/>
    <dgm:cxn modelId="{8DF6EAD0-503F-4882-8629-156B458EFFE0}" type="presOf" srcId="{BE127C8A-05FA-41ED-9DE8-57221F78D53E}" destId="{AC455842-B5E2-4AD2-9639-9D19CBEB47CB}" srcOrd="0" destOrd="0" presId="urn:microsoft.com/office/officeart/2005/8/layout/hierarchy1"/>
    <dgm:cxn modelId="{BF2F0FD6-0444-485F-8EE6-C552D7C38E69}" type="presOf" srcId="{64598730-DFA6-4078-AD16-20D074C94C59}" destId="{599936BB-C522-4F46-A719-344784406EA6}" srcOrd="0" destOrd="0" presId="urn:microsoft.com/office/officeart/2005/8/layout/hierarchy1"/>
    <dgm:cxn modelId="{84488BE1-898E-4AD3-AB9C-61D0169B945C}" srcId="{64598730-DFA6-4078-AD16-20D074C94C59}" destId="{C398A7C9-DF4F-416B-96C0-3B153F7C3DFB}" srcOrd="3" destOrd="0" parTransId="{FA7FBA7D-1DA3-49D9-B631-50B03A878FE1}" sibTransId="{7FC2DBF7-6188-45BC-B2A5-4AB93A65921D}"/>
    <dgm:cxn modelId="{64314BF0-D596-4775-B10F-AAE9D21B4FA9}" srcId="{64598730-DFA6-4078-AD16-20D074C94C59}" destId="{7D354106-76B2-4B18-86E2-ACD1732D60A6}" srcOrd="2" destOrd="0" parTransId="{81E7F432-2F95-47B1-89C2-B1C3778A4C76}" sibTransId="{6E96540D-1132-4C1A-B66D-1B28EFD87CA3}"/>
    <dgm:cxn modelId="{58E20AFC-1328-4889-B66A-058DB80DFAE9}" type="presParOf" srcId="{599936BB-C522-4F46-A719-344784406EA6}" destId="{5766875C-8A66-468F-9CE9-77BA60FAC754}" srcOrd="0" destOrd="0" presId="urn:microsoft.com/office/officeart/2005/8/layout/hierarchy1"/>
    <dgm:cxn modelId="{1001D652-9A45-4100-99EB-06D7D9291B4D}" type="presParOf" srcId="{5766875C-8A66-468F-9CE9-77BA60FAC754}" destId="{0124FF6C-A607-48FB-9300-2EF50BEEE71C}" srcOrd="0" destOrd="0" presId="urn:microsoft.com/office/officeart/2005/8/layout/hierarchy1"/>
    <dgm:cxn modelId="{6B87C555-17D9-47CD-8A63-041ECA650546}" type="presParOf" srcId="{0124FF6C-A607-48FB-9300-2EF50BEEE71C}" destId="{9E6F767F-5BCF-4D24-98CF-0407EBAE7844}" srcOrd="0" destOrd="0" presId="urn:microsoft.com/office/officeart/2005/8/layout/hierarchy1"/>
    <dgm:cxn modelId="{662B7161-769D-4F3C-98D1-E067A16EBCEF}" type="presParOf" srcId="{0124FF6C-A607-48FB-9300-2EF50BEEE71C}" destId="{35D3FCAC-6783-4F29-A534-35DE870EF68B}" srcOrd="1" destOrd="0" presId="urn:microsoft.com/office/officeart/2005/8/layout/hierarchy1"/>
    <dgm:cxn modelId="{0186B4B2-5E8B-47A2-B0AD-76FA3833B3FE}" type="presParOf" srcId="{5766875C-8A66-468F-9CE9-77BA60FAC754}" destId="{6A28BEC4-05BF-44AA-A577-053B381F1FB1}" srcOrd="1" destOrd="0" presId="urn:microsoft.com/office/officeart/2005/8/layout/hierarchy1"/>
    <dgm:cxn modelId="{A940F164-4D00-4AA2-B9C1-9A78A05267B4}" type="presParOf" srcId="{599936BB-C522-4F46-A719-344784406EA6}" destId="{00BA6D18-577E-4EDD-8962-8DFB99C51D8E}" srcOrd="1" destOrd="0" presId="urn:microsoft.com/office/officeart/2005/8/layout/hierarchy1"/>
    <dgm:cxn modelId="{4E6C1A17-B0A5-483B-BA62-ABC78A57A8A7}" type="presParOf" srcId="{00BA6D18-577E-4EDD-8962-8DFB99C51D8E}" destId="{F5F0DD58-75A9-4E8E-AD0E-0C827A704B7A}" srcOrd="0" destOrd="0" presId="urn:microsoft.com/office/officeart/2005/8/layout/hierarchy1"/>
    <dgm:cxn modelId="{7E75C8BD-36FE-4D98-B4DC-D9EC6392BC3C}" type="presParOf" srcId="{F5F0DD58-75A9-4E8E-AD0E-0C827A704B7A}" destId="{E8978A4D-E51F-49E4-A81F-5BD90C40B2C6}" srcOrd="0" destOrd="0" presId="urn:microsoft.com/office/officeart/2005/8/layout/hierarchy1"/>
    <dgm:cxn modelId="{C80E61B1-0B52-4639-A18B-B9E9A825176E}" type="presParOf" srcId="{F5F0DD58-75A9-4E8E-AD0E-0C827A704B7A}" destId="{AC455842-B5E2-4AD2-9639-9D19CBEB47CB}" srcOrd="1" destOrd="0" presId="urn:microsoft.com/office/officeart/2005/8/layout/hierarchy1"/>
    <dgm:cxn modelId="{38C7C5F8-9FAF-45E9-8023-ED443FA252B2}" type="presParOf" srcId="{00BA6D18-577E-4EDD-8962-8DFB99C51D8E}" destId="{BEF417D5-0D3A-474D-B447-E0A40E4DE91A}" srcOrd="1" destOrd="0" presId="urn:microsoft.com/office/officeart/2005/8/layout/hierarchy1"/>
    <dgm:cxn modelId="{0937A140-27EC-4A96-890B-A90C7B3E8402}" type="presParOf" srcId="{599936BB-C522-4F46-A719-344784406EA6}" destId="{B32C678D-6BF5-4B7F-AE9F-9518A98B1BC8}" srcOrd="2" destOrd="0" presId="urn:microsoft.com/office/officeart/2005/8/layout/hierarchy1"/>
    <dgm:cxn modelId="{8FDBFF6B-D997-4410-AE00-51A078140DBE}" type="presParOf" srcId="{B32C678D-6BF5-4B7F-AE9F-9518A98B1BC8}" destId="{96C80534-8F34-493C-8542-84895445FC24}" srcOrd="0" destOrd="0" presId="urn:microsoft.com/office/officeart/2005/8/layout/hierarchy1"/>
    <dgm:cxn modelId="{613EE4D2-8007-4219-BD5B-9DEAD255E68E}" type="presParOf" srcId="{96C80534-8F34-493C-8542-84895445FC24}" destId="{D50064CA-51CA-4755-B00A-AED44D857630}" srcOrd="0" destOrd="0" presId="urn:microsoft.com/office/officeart/2005/8/layout/hierarchy1"/>
    <dgm:cxn modelId="{D812D3E7-F7C5-4C06-9883-82258BDABE87}" type="presParOf" srcId="{96C80534-8F34-493C-8542-84895445FC24}" destId="{333C9D91-4EB7-4F5A-967C-B23FBE34E58E}" srcOrd="1" destOrd="0" presId="urn:microsoft.com/office/officeart/2005/8/layout/hierarchy1"/>
    <dgm:cxn modelId="{F05C2A39-6116-4068-9DAA-844A1C7D05EA}" type="presParOf" srcId="{B32C678D-6BF5-4B7F-AE9F-9518A98B1BC8}" destId="{49C61B9F-A17A-4328-8D33-20EF8FD3314B}" srcOrd="1" destOrd="0" presId="urn:microsoft.com/office/officeart/2005/8/layout/hierarchy1"/>
    <dgm:cxn modelId="{2F77BAE0-9943-40CF-8EAB-CD2B686AEA38}" type="presParOf" srcId="{599936BB-C522-4F46-A719-344784406EA6}" destId="{00D0260F-7497-441E-B308-67F0BA4C5231}" srcOrd="3" destOrd="0" presId="urn:microsoft.com/office/officeart/2005/8/layout/hierarchy1"/>
    <dgm:cxn modelId="{31B293BB-1F2E-400F-9393-536DA63637A4}" type="presParOf" srcId="{00D0260F-7497-441E-B308-67F0BA4C5231}" destId="{4B170DB6-BEC9-4C72-972C-38FF5219E5C9}" srcOrd="0" destOrd="0" presId="urn:microsoft.com/office/officeart/2005/8/layout/hierarchy1"/>
    <dgm:cxn modelId="{06CF78FC-56A9-43B6-A6A3-F9337F1737E4}" type="presParOf" srcId="{4B170DB6-BEC9-4C72-972C-38FF5219E5C9}" destId="{0B6A473D-BF85-4B53-B491-6F5240A535CE}" srcOrd="0" destOrd="0" presId="urn:microsoft.com/office/officeart/2005/8/layout/hierarchy1"/>
    <dgm:cxn modelId="{907F423A-B705-462F-84B4-4A558CA1E67F}" type="presParOf" srcId="{4B170DB6-BEC9-4C72-972C-38FF5219E5C9}" destId="{88FEF8BC-630F-45F3-B912-76EE4A386342}" srcOrd="1" destOrd="0" presId="urn:microsoft.com/office/officeart/2005/8/layout/hierarchy1"/>
    <dgm:cxn modelId="{5D886127-5024-46E4-B138-1E704836BC12}" type="presParOf" srcId="{00D0260F-7497-441E-B308-67F0BA4C5231}" destId="{9DB11835-8283-4594-BDDA-5681A1F6565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C12A6A3C-5CE8-4816-9712-4585E60CF673}" type="doc">
      <dgm:prSet loTypeId="urn:microsoft.com/office/officeart/2018/5/layout/IconLeafLabelList" loCatId="icon" qsTypeId="urn:microsoft.com/office/officeart/2005/8/quickstyle/simple1#206" qsCatId="simple" csTypeId="urn:microsoft.com/office/officeart/2018/5/colors/Iconchunking_neutralbg_accent2_2" csCatId="accent2" phldr="1"/>
      <dgm:spPr/>
      <dgm:t>
        <a:bodyPr/>
        <a:lstStyle/>
        <a:p>
          <a:endParaRPr lang="en-US"/>
        </a:p>
      </dgm:t>
    </dgm:pt>
    <dgm:pt modelId="{AE70723C-9EC2-4C35-AAE8-D50FB2886907}">
      <dgm:prSet/>
      <dgm:spPr/>
      <dgm:t>
        <a:bodyPr/>
        <a:lstStyle/>
        <a:p>
          <a:pPr>
            <a:defRPr cap="all"/>
          </a:pPr>
          <a:r>
            <a:rPr lang="en-US"/>
            <a:t>Definition</a:t>
          </a:r>
        </a:p>
      </dgm:t>
    </dgm:pt>
    <dgm:pt modelId="{58248F69-26E9-4D82-B58D-23A51904967E}" type="parTrans" cxnId="{7566FCD1-BFC5-4FA8-88E0-B983C00904EB}">
      <dgm:prSet/>
      <dgm:spPr/>
      <dgm:t>
        <a:bodyPr/>
        <a:lstStyle/>
        <a:p>
          <a:endParaRPr lang="en-US"/>
        </a:p>
      </dgm:t>
    </dgm:pt>
    <dgm:pt modelId="{56F88C01-4B35-478A-9710-B791F36CB190}" type="sibTrans" cxnId="{7566FCD1-BFC5-4FA8-88E0-B983C00904EB}">
      <dgm:prSet/>
      <dgm:spPr/>
      <dgm:t>
        <a:bodyPr/>
        <a:lstStyle/>
        <a:p>
          <a:endParaRPr lang="en-US"/>
        </a:p>
      </dgm:t>
    </dgm:pt>
    <dgm:pt modelId="{D644F694-77C4-4D7B-B570-4D2577E6E65F}">
      <dgm:prSet/>
      <dgm:spPr/>
      <dgm:t>
        <a:bodyPr/>
        <a:lstStyle/>
        <a:p>
          <a:pPr>
            <a:defRPr cap="all"/>
          </a:pPr>
          <a:r>
            <a:rPr lang="en-US"/>
            <a:t>Elements That Effect</a:t>
          </a:r>
        </a:p>
      </dgm:t>
    </dgm:pt>
    <dgm:pt modelId="{E0F35138-AFA4-4885-9870-43D48F77698E}" type="parTrans" cxnId="{AD2E73D2-58B8-4D37-A2BE-75AB8E1AA1C4}">
      <dgm:prSet/>
      <dgm:spPr/>
      <dgm:t>
        <a:bodyPr/>
        <a:lstStyle/>
        <a:p>
          <a:endParaRPr lang="en-US"/>
        </a:p>
      </dgm:t>
    </dgm:pt>
    <dgm:pt modelId="{861D8103-47FF-49B2-B3D2-9CA3F3A2E226}" type="sibTrans" cxnId="{AD2E73D2-58B8-4D37-A2BE-75AB8E1AA1C4}">
      <dgm:prSet/>
      <dgm:spPr/>
      <dgm:t>
        <a:bodyPr/>
        <a:lstStyle/>
        <a:p>
          <a:endParaRPr lang="en-US"/>
        </a:p>
      </dgm:t>
    </dgm:pt>
    <dgm:pt modelId="{AAF50F20-C709-4193-9903-E6E0F0232D0D}">
      <dgm:prSet/>
      <dgm:spPr/>
      <dgm:t>
        <a:bodyPr/>
        <a:lstStyle/>
        <a:p>
          <a:pPr>
            <a:defRPr cap="all"/>
          </a:pPr>
          <a:r>
            <a:rPr lang="en-US"/>
            <a:t>Additional Tips</a:t>
          </a:r>
        </a:p>
      </dgm:t>
    </dgm:pt>
    <dgm:pt modelId="{61A0A130-2F0F-4ECE-846D-1B7CA0BB8B20}" type="parTrans" cxnId="{EC122B95-E820-4E91-B420-3D16F0824FBA}">
      <dgm:prSet/>
      <dgm:spPr/>
      <dgm:t>
        <a:bodyPr/>
        <a:lstStyle/>
        <a:p>
          <a:endParaRPr lang="en-US"/>
        </a:p>
      </dgm:t>
    </dgm:pt>
    <dgm:pt modelId="{111A3C3C-E763-4F69-8782-DCDEBAB5B178}" type="sibTrans" cxnId="{EC122B95-E820-4E91-B420-3D16F0824FBA}">
      <dgm:prSet/>
      <dgm:spPr/>
      <dgm:t>
        <a:bodyPr/>
        <a:lstStyle/>
        <a:p>
          <a:endParaRPr lang="en-US"/>
        </a:p>
      </dgm:t>
    </dgm:pt>
    <dgm:pt modelId="{7549377F-17A0-4E4C-AAB1-26D4E2141F25}" type="pres">
      <dgm:prSet presAssocID="{C12A6A3C-5CE8-4816-9712-4585E60CF673}" presName="root" presStyleCnt="0">
        <dgm:presLayoutVars>
          <dgm:dir/>
          <dgm:resizeHandles val="exact"/>
        </dgm:presLayoutVars>
      </dgm:prSet>
      <dgm:spPr/>
    </dgm:pt>
    <dgm:pt modelId="{96A80EB4-CD3E-4196-8BB9-FA3ACD293785}" type="pres">
      <dgm:prSet presAssocID="{AE70723C-9EC2-4C35-AAE8-D50FB2886907}" presName="compNode" presStyleCnt="0"/>
      <dgm:spPr/>
    </dgm:pt>
    <dgm:pt modelId="{4AF813F4-7AE8-4004-B201-5B1CE6774851}" type="pres">
      <dgm:prSet presAssocID="{AE70723C-9EC2-4C35-AAE8-D50FB2886907}" presName="iconBgRect" presStyleLbl="bgShp" presStyleIdx="0" presStyleCnt="3"/>
      <dgm:spPr>
        <a:prstGeom prst="round2DiagRect">
          <a:avLst>
            <a:gd name="adj1" fmla="val 29727"/>
            <a:gd name="adj2" fmla="val 0"/>
          </a:avLst>
        </a:prstGeom>
      </dgm:spPr>
    </dgm:pt>
    <dgm:pt modelId="{A4301B41-285C-4669-9C2B-743A06A7D401}" type="pres">
      <dgm:prSet presAssocID="{AE70723C-9EC2-4C35-AAE8-D50FB2886907}"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ocument"/>
        </a:ext>
      </dgm:extLst>
    </dgm:pt>
    <dgm:pt modelId="{FEB39D38-0527-48DE-B3A2-227E25FA98DC}" type="pres">
      <dgm:prSet presAssocID="{AE70723C-9EC2-4C35-AAE8-D50FB2886907}" presName="spaceRect" presStyleCnt="0"/>
      <dgm:spPr/>
    </dgm:pt>
    <dgm:pt modelId="{30D4EF0B-1B43-408E-A70B-550A49E3B57B}" type="pres">
      <dgm:prSet presAssocID="{AE70723C-9EC2-4C35-AAE8-D50FB2886907}" presName="textRect" presStyleLbl="revTx" presStyleIdx="0" presStyleCnt="3">
        <dgm:presLayoutVars>
          <dgm:chMax val="1"/>
          <dgm:chPref val="1"/>
        </dgm:presLayoutVars>
      </dgm:prSet>
      <dgm:spPr/>
    </dgm:pt>
    <dgm:pt modelId="{EC853EC4-2B42-424E-ABE6-68AC75FD9237}" type="pres">
      <dgm:prSet presAssocID="{56F88C01-4B35-478A-9710-B791F36CB190}" presName="sibTrans" presStyleCnt="0"/>
      <dgm:spPr/>
    </dgm:pt>
    <dgm:pt modelId="{A54405D7-E8D8-4FA2-ADF7-774C51E12D24}" type="pres">
      <dgm:prSet presAssocID="{D644F694-77C4-4D7B-B570-4D2577E6E65F}" presName="compNode" presStyleCnt="0"/>
      <dgm:spPr/>
    </dgm:pt>
    <dgm:pt modelId="{CBBB1831-F1C9-4E6F-8C8C-4B007A8314F0}" type="pres">
      <dgm:prSet presAssocID="{D644F694-77C4-4D7B-B570-4D2577E6E65F}" presName="iconBgRect" presStyleLbl="bgShp" presStyleIdx="1" presStyleCnt="3"/>
      <dgm:spPr>
        <a:prstGeom prst="round2DiagRect">
          <a:avLst>
            <a:gd name="adj1" fmla="val 29727"/>
            <a:gd name="adj2" fmla="val 0"/>
          </a:avLst>
        </a:prstGeom>
      </dgm:spPr>
    </dgm:pt>
    <dgm:pt modelId="{81E5A762-DC7A-4572-878F-48291EE0AF4F}" type="pres">
      <dgm:prSet presAssocID="{D644F694-77C4-4D7B-B570-4D2577E6E65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55227623-6EDD-46E7-8F03-C07508376AD3}" type="pres">
      <dgm:prSet presAssocID="{D644F694-77C4-4D7B-B570-4D2577E6E65F}" presName="spaceRect" presStyleCnt="0"/>
      <dgm:spPr/>
    </dgm:pt>
    <dgm:pt modelId="{77FE1AD9-E019-43A1-B544-ECACCC3F5980}" type="pres">
      <dgm:prSet presAssocID="{D644F694-77C4-4D7B-B570-4D2577E6E65F}" presName="textRect" presStyleLbl="revTx" presStyleIdx="1" presStyleCnt="3">
        <dgm:presLayoutVars>
          <dgm:chMax val="1"/>
          <dgm:chPref val="1"/>
        </dgm:presLayoutVars>
      </dgm:prSet>
      <dgm:spPr/>
    </dgm:pt>
    <dgm:pt modelId="{7E3C6F24-3E9F-4923-8FFD-E6E62D295097}" type="pres">
      <dgm:prSet presAssocID="{861D8103-47FF-49B2-B3D2-9CA3F3A2E226}" presName="sibTrans" presStyleCnt="0"/>
      <dgm:spPr/>
    </dgm:pt>
    <dgm:pt modelId="{E5D71B9A-4265-4373-9CCB-CF384D1F2628}" type="pres">
      <dgm:prSet presAssocID="{AAF50F20-C709-4193-9903-E6E0F0232D0D}" presName="compNode" presStyleCnt="0"/>
      <dgm:spPr/>
    </dgm:pt>
    <dgm:pt modelId="{9907849B-368D-4470-843C-BD8152AFC504}" type="pres">
      <dgm:prSet presAssocID="{AAF50F20-C709-4193-9903-E6E0F0232D0D}" presName="iconBgRect" presStyleLbl="bgShp" presStyleIdx="2" presStyleCnt="3"/>
      <dgm:spPr>
        <a:prstGeom prst="round2DiagRect">
          <a:avLst>
            <a:gd name="adj1" fmla="val 29727"/>
            <a:gd name="adj2" fmla="val 0"/>
          </a:avLst>
        </a:prstGeom>
      </dgm:spPr>
    </dgm:pt>
    <dgm:pt modelId="{04A72EAE-ECD9-49FC-9657-5A78391BB5B5}" type="pres">
      <dgm:prSet presAssocID="{AAF50F20-C709-4193-9903-E6E0F0232D0D}"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Lightbulb"/>
        </a:ext>
      </dgm:extLst>
    </dgm:pt>
    <dgm:pt modelId="{AF80C5E9-697B-4045-B045-674B956F905B}" type="pres">
      <dgm:prSet presAssocID="{AAF50F20-C709-4193-9903-E6E0F0232D0D}" presName="spaceRect" presStyleCnt="0"/>
      <dgm:spPr/>
    </dgm:pt>
    <dgm:pt modelId="{C6CEDAF7-85E9-44CF-B508-45A0D5017277}" type="pres">
      <dgm:prSet presAssocID="{AAF50F20-C709-4193-9903-E6E0F0232D0D}" presName="textRect" presStyleLbl="revTx" presStyleIdx="2" presStyleCnt="3">
        <dgm:presLayoutVars>
          <dgm:chMax val="1"/>
          <dgm:chPref val="1"/>
        </dgm:presLayoutVars>
      </dgm:prSet>
      <dgm:spPr/>
    </dgm:pt>
  </dgm:ptLst>
  <dgm:cxnLst>
    <dgm:cxn modelId="{19384124-1EA3-4AE9-A601-088970169A6E}" type="presOf" srcId="{D644F694-77C4-4D7B-B570-4D2577E6E65F}" destId="{77FE1AD9-E019-43A1-B544-ECACCC3F5980}" srcOrd="0" destOrd="0" presId="urn:microsoft.com/office/officeart/2018/5/layout/IconLeafLabelList"/>
    <dgm:cxn modelId="{10A49B45-498B-42C7-98F6-E60E0D2AE2CB}" type="presOf" srcId="{C12A6A3C-5CE8-4816-9712-4585E60CF673}" destId="{7549377F-17A0-4E4C-AAB1-26D4E2141F25}" srcOrd="0" destOrd="0" presId="urn:microsoft.com/office/officeart/2018/5/layout/IconLeafLabelList"/>
    <dgm:cxn modelId="{1CCE5346-111E-406B-A34C-CBFCEA409B2D}" type="presOf" srcId="{AE70723C-9EC2-4C35-AAE8-D50FB2886907}" destId="{30D4EF0B-1B43-408E-A70B-550A49E3B57B}" srcOrd="0" destOrd="0" presId="urn:microsoft.com/office/officeart/2018/5/layout/IconLeafLabelList"/>
    <dgm:cxn modelId="{EC122B95-E820-4E91-B420-3D16F0824FBA}" srcId="{C12A6A3C-5CE8-4816-9712-4585E60CF673}" destId="{AAF50F20-C709-4193-9903-E6E0F0232D0D}" srcOrd="2" destOrd="0" parTransId="{61A0A130-2F0F-4ECE-846D-1B7CA0BB8B20}" sibTransId="{111A3C3C-E763-4F69-8782-DCDEBAB5B178}"/>
    <dgm:cxn modelId="{286CE0C2-178F-48CA-A630-A986504B213B}" type="presOf" srcId="{AAF50F20-C709-4193-9903-E6E0F0232D0D}" destId="{C6CEDAF7-85E9-44CF-B508-45A0D5017277}" srcOrd="0" destOrd="0" presId="urn:microsoft.com/office/officeart/2018/5/layout/IconLeafLabelList"/>
    <dgm:cxn modelId="{7566FCD1-BFC5-4FA8-88E0-B983C00904EB}" srcId="{C12A6A3C-5CE8-4816-9712-4585E60CF673}" destId="{AE70723C-9EC2-4C35-AAE8-D50FB2886907}" srcOrd="0" destOrd="0" parTransId="{58248F69-26E9-4D82-B58D-23A51904967E}" sibTransId="{56F88C01-4B35-478A-9710-B791F36CB190}"/>
    <dgm:cxn modelId="{AD2E73D2-58B8-4D37-A2BE-75AB8E1AA1C4}" srcId="{C12A6A3C-5CE8-4816-9712-4585E60CF673}" destId="{D644F694-77C4-4D7B-B570-4D2577E6E65F}" srcOrd="1" destOrd="0" parTransId="{E0F35138-AFA4-4885-9870-43D48F77698E}" sibTransId="{861D8103-47FF-49B2-B3D2-9CA3F3A2E226}"/>
    <dgm:cxn modelId="{E3EBC0A1-57F8-44C5-856B-A997F26B05A3}" type="presParOf" srcId="{7549377F-17A0-4E4C-AAB1-26D4E2141F25}" destId="{96A80EB4-CD3E-4196-8BB9-FA3ACD293785}" srcOrd="0" destOrd="0" presId="urn:microsoft.com/office/officeart/2018/5/layout/IconLeafLabelList"/>
    <dgm:cxn modelId="{DD19DD44-C4A1-4947-A8B7-ECCF3B29FB3F}" type="presParOf" srcId="{96A80EB4-CD3E-4196-8BB9-FA3ACD293785}" destId="{4AF813F4-7AE8-4004-B201-5B1CE6774851}" srcOrd="0" destOrd="0" presId="urn:microsoft.com/office/officeart/2018/5/layout/IconLeafLabelList"/>
    <dgm:cxn modelId="{F00CAC98-2356-477E-9101-C4A0BECDCFE6}" type="presParOf" srcId="{96A80EB4-CD3E-4196-8BB9-FA3ACD293785}" destId="{A4301B41-285C-4669-9C2B-743A06A7D401}" srcOrd="1" destOrd="0" presId="urn:microsoft.com/office/officeart/2018/5/layout/IconLeafLabelList"/>
    <dgm:cxn modelId="{C88B6E17-F940-45C4-93E8-DE0951D617FD}" type="presParOf" srcId="{96A80EB4-CD3E-4196-8BB9-FA3ACD293785}" destId="{FEB39D38-0527-48DE-B3A2-227E25FA98DC}" srcOrd="2" destOrd="0" presId="urn:microsoft.com/office/officeart/2018/5/layout/IconLeafLabelList"/>
    <dgm:cxn modelId="{484BEACA-ADE0-44F2-B321-8C642F5E4F2B}" type="presParOf" srcId="{96A80EB4-CD3E-4196-8BB9-FA3ACD293785}" destId="{30D4EF0B-1B43-408E-A70B-550A49E3B57B}" srcOrd="3" destOrd="0" presId="urn:microsoft.com/office/officeart/2018/5/layout/IconLeafLabelList"/>
    <dgm:cxn modelId="{54F0A6B9-76EF-449C-A890-AE3DEEA30331}" type="presParOf" srcId="{7549377F-17A0-4E4C-AAB1-26D4E2141F25}" destId="{EC853EC4-2B42-424E-ABE6-68AC75FD9237}" srcOrd="1" destOrd="0" presId="urn:microsoft.com/office/officeart/2018/5/layout/IconLeafLabelList"/>
    <dgm:cxn modelId="{C505E97D-E008-4422-B66F-2BA58AE34A35}" type="presParOf" srcId="{7549377F-17A0-4E4C-AAB1-26D4E2141F25}" destId="{A54405D7-E8D8-4FA2-ADF7-774C51E12D24}" srcOrd="2" destOrd="0" presId="urn:microsoft.com/office/officeart/2018/5/layout/IconLeafLabelList"/>
    <dgm:cxn modelId="{4C2C556A-4F6D-4F0D-9093-347B0197CC22}" type="presParOf" srcId="{A54405D7-E8D8-4FA2-ADF7-774C51E12D24}" destId="{CBBB1831-F1C9-4E6F-8C8C-4B007A8314F0}" srcOrd="0" destOrd="0" presId="urn:microsoft.com/office/officeart/2018/5/layout/IconLeafLabelList"/>
    <dgm:cxn modelId="{E7327294-C903-4A64-939D-9B60AB1AFE8A}" type="presParOf" srcId="{A54405D7-E8D8-4FA2-ADF7-774C51E12D24}" destId="{81E5A762-DC7A-4572-878F-48291EE0AF4F}" srcOrd="1" destOrd="0" presId="urn:microsoft.com/office/officeart/2018/5/layout/IconLeafLabelList"/>
    <dgm:cxn modelId="{019A8668-738C-4138-BCC3-CA3CFF73335F}" type="presParOf" srcId="{A54405D7-E8D8-4FA2-ADF7-774C51E12D24}" destId="{55227623-6EDD-46E7-8F03-C07508376AD3}" srcOrd="2" destOrd="0" presId="urn:microsoft.com/office/officeart/2018/5/layout/IconLeafLabelList"/>
    <dgm:cxn modelId="{225B9E35-1BC5-47D3-BAAE-8022F5AF93E2}" type="presParOf" srcId="{A54405D7-E8D8-4FA2-ADF7-774C51E12D24}" destId="{77FE1AD9-E019-43A1-B544-ECACCC3F5980}" srcOrd="3" destOrd="0" presId="urn:microsoft.com/office/officeart/2018/5/layout/IconLeafLabelList"/>
    <dgm:cxn modelId="{BF9753EB-A62A-46A0-AF97-D5C3F176D6D4}" type="presParOf" srcId="{7549377F-17A0-4E4C-AAB1-26D4E2141F25}" destId="{7E3C6F24-3E9F-4923-8FFD-E6E62D295097}" srcOrd="3" destOrd="0" presId="urn:microsoft.com/office/officeart/2018/5/layout/IconLeafLabelList"/>
    <dgm:cxn modelId="{F351B0EB-382C-4C0B-A498-6ACB41DDD8E1}" type="presParOf" srcId="{7549377F-17A0-4E4C-AAB1-26D4E2141F25}" destId="{E5D71B9A-4265-4373-9CCB-CF384D1F2628}" srcOrd="4" destOrd="0" presId="urn:microsoft.com/office/officeart/2018/5/layout/IconLeafLabelList"/>
    <dgm:cxn modelId="{E580DDAE-D77E-4272-9CD1-8ECBB2541F6A}" type="presParOf" srcId="{E5D71B9A-4265-4373-9CCB-CF384D1F2628}" destId="{9907849B-368D-4470-843C-BD8152AFC504}" srcOrd="0" destOrd="0" presId="urn:microsoft.com/office/officeart/2018/5/layout/IconLeafLabelList"/>
    <dgm:cxn modelId="{49A3CEB2-612E-44F2-9DCB-5008539F230E}" type="presParOf" srcId="{E5D71B9A-4265-4373-9CCB-CF384D1F2628}" destId="{04A72EAE-ECD9-49FC-9657-5A78391BB5B5}" srcOrd="1" destOrd="0" presId="urn:microsoft.com/office/officeart/2018/5/layout/IconLeafLabelList"/>
    <dgm:cxn modelId="{06758086-5049-4193-91B2-54DFFDD2D1FD}" type="presParOf" srcId="{E5D71B9A-4265-4373-9CCB-CF384D1F2628}" destId="{AF80C5E9-697B-4045-B045-674B956F905B}" srcOrd="2" destOrd="0" presId="urn:microsoft.com/office/officeart/2018/5/layout/IconLeafLabelList"/>
    <dgm:cxn modelId="{06910D44-D333-4B2E-BB1F-183F1334DD9D}" type="presParOf" srcId="{E5D71B9A-4265-4373-9CCB-CF384D1F2628}" destId="{C6CEDAF7-85E9-44CF-B508-45A0D5017277}"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813F4-7AE8-4004-B201-5B1CE6774851}">
      <dsp:nvSpPr>
        <dsp:cNvPr id="0" name=""/>
        <dsp:cNvSpPr/>
      </dsp:nvSpPr>
      <dsp:spPr>
        <a:xfrm>
          <a:off x="610470" y="7450"/>
          <a:ext cx="1887187" cy="188718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301B41-285C-4669-9C2B-743A06A7D401}">
      <dsp:nvSpPr>
        <dsp:cNvPr id="0" name=""/>
        <dsp:cNvSpPr/>
      </dsp:nvSpPr>
      <dsp:spPr>
        <a:xfrm>
          <a:off x="1012657" y="409638"/>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D4EF0B-1B43-408E-A70B-550A49E3B57B}">
      <dsp:nvSpPr>
        <dsp:cNvPr id="0" name=""/>
        <dsp:cNvSpPr/>
      </dsp:nvSpPr>
      <dsp:spPr>
        <a:xfrm>
          <a:off x="7188" y="2482451"/>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Definition</a:t>
          </a:r>
        </a:p>
      </dsp:txBody>
      <dsp:txXfrm>
        <a:off x="7188" y="2482451"/>
        <a:ext cx="3093750" cy="720000"/>
      </dsp:txXfrm>
    </dsp:sp>
    <dsp:sp modelId="{CBBB1831-F1C9-4E6F-8C8C-4B007A8314F0}">
      <dsp:nvSpPr>
        <dsp:cNvPr id="0" name=""/>
        <dsp:cNvSpPr/>
      </dsp:nvSpPr>
      <dsp:spPr>
        <a:xfrm>
          <a:off x="4245626" y="7450"/>
          <a:ext cx="1887187" cy="188718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E5A762-DC7A-4572-878F-48291EE0AF4F}">
      <dsp:nvSpPr>
        <dsp:cNvPr id="0" name=""/>
        <dsp:cNvSpPr/>
      </dsp:nvSpPr>
      <dsp:spPr>
        <a:xfrm>
          <a:off x="4647813" y="409638"/>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FE1AD9-E019-43A1-B544-ECACCC3F5980}">
      <dsp:nvSpPr>
        <dsp:cNvPr id="0" name=""/>
        <dsp:cNvSpPr/>
      </dsp:nvSpPr>
      <dsp:spPr>
        <a:xfrm>
          <a:off x="3642345" y="2482451"/>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Elements That Effect</a:t>
          </a:r>
        </a:p>
      </dsp:txBody>
      <dsp:txXfrm>
        <a:off x="3642345" y="2482451"/>
        <a:ext cx="3093750" cy="720000"/>
      </dsp:txXfrm>
    </dsp:sp>
    <dsp:sp modelId="{9907849B-368D-4470-843C-BD8152AFC504}">
      <dsp:nvSpPr>
        <dsp:cNvPr id="0" name=""/>
        <dsp:cNvSpPr/>
      </dsp:nvSpPr>
      <dsp:spPr>
        <a:xfrm>
          <a:off x="7880782" y="7450"/>
          <a:ext cx="1887187" cy="188718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A72EAE-ECD9-49FC-9657-5A78391BB5B5}">
      <dsp:nvSpPr>
        <dsp:cNvPr id="0" name=""/>
        <dsp:cNvSpPr/>
      </dsp:nvSpPr>
      <dsp:spPr>
        <a:xfrm>
          <a:off x="8282970" y="409638"/>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CEDAF7-85E9-44CF-B508-45A0D5017277}">
      <dsp:nvSpPr>
        <dsp:cNvPr id="0" name=""/>
        <dsp:cNvSpPr/>
      </dsp:nvSpPr>
      <dsp:spPr>
        <a:xfrm>
          <a:off x="7277501" y="2482451"/>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Additional Tips</a:t>
          </a:r>
        </a:p>
      </dsp:txBody>
      <dsp:txXfrm>
        <a:off x="7277501" y="2482451"/>
        <a:ext cx="30937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FA2CC1-B52D-4F66-83AA-84210DB25267}">
      <dsp:nvSpPr>
        <dsp:cNvPr id="0" name=""/>
        <dsp:cNvSpPr/>
      </dsp:nvSpPr>
      <dsp:spPr>
        <a:xfrm>
          <a:off x="282221" y="368029"/>
          <a:ext cx="1371985" cy="13719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D1895A-8E04-43A8-8C8B-331296FB639B}">
      <dsp:nvSpPr>
        <dsp:cNvPr id="0" name=""/>
        <dsp:cNvSpPr/>
      </dsp:nvSpPr>
      <dsp:spPr>
        <a:xfrm>
          <a:off x="570337" y="656145"/>
          <a:ext cx="795751" cy="7957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220225-45FF-427F-8D25-3FF71464CAAA}">
      <dsp:nvSpPr>
        <dsp:cNvPr id="0" name=""/>
        <dsp:cNvSpPr/>
      </dsp:nvSpPr>
      <dsp:spPr>
        <a:xfrm>
          <a:off x="1948202"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Game management refers to the strategies and decisions made during a game to control its flow and outcome.</a:t>
          </a:r>
        </a:p>
      </dsp:txBody>
      <dsp:txXfrm>
        <a:off x="1948202" y="368029"/>
        <a:ext cx="3233964" cy="1371985"/>
      </dsp:txXfrm>
    </dsp:sp>
    <dsp:sp modelId="{B44C6FB9-0116-40D4-AC1A-0DB606D620A6}">
      <dsp:nvSpPr>
        <dsp:cNvPr id="0" name=""/>
        <dsp:cNvSpPr/>
      </dsp:nvSpPr>
      <dsp:spPr>
        <a:xfrm>
          <a:off x="5745661" y="368029"/>
          <a:ext cx="1371985" cy="13719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D108B4-A9A6-482F-A34F-B01364C2A138}">
      <dsp:nvSpPr>
        <dsp:cNvPr id="0" name=""/>
        <dsp:cNvSpPr/>
      </dsp:nvSpPr>
      <dsp:spPr>
        <a:xfrm>
          <a:off x="6033778" y="656145"/>
          <a:ext cx="795751" cy="7957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DB3F480-1235-4BFE-A410-B974A304380B}">
      <dsp:nvSpPr>
        <dsp:cNvPr id="0" name=""/>
        <dsp:cNvSpPr/>
      </dsp:nvSpPr>
      <dsp:spPr>
        <a:xfrm>
          <a:off x="7411643"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It’s not just about applying the rules of the game by the book—anyone with a rulebook can do that. It’s about reading the game, understanding how the flow of play is evolving, and making decisions that maintain the integrity and spirit of the sport.</a:t>
          </a:r>
        </a:p>
      </dsp:txBody>
      <dsp:txXfrm>
        <a:off x="7411643" y="368029"/>
        <a:ext cx="3233964" cy="1371985"/>
      </dsp:txXfrm>
    </dsp:sp>
    <dsp:sp modelId="{BFEE0BF6-8613-49C2-B2E8-39FB50E5370A}">
      <dsp:nvSpPr>
        <dsp:cNvPr id="0" name=""/>
        <dsp:cNvSpPr/>
      </dsp:nvSpPr>
      <dsp:spPr>
        <a:xfrm>
          <a:off x="282221" y="2452790"/>
          <a:ext cx="1371985" cy="137198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4AA2AE-88E1-46A4-9D05-6E3962C6A1C5}">
      <dsp:nvSpPr>
        <dsp:cNvPr id="0" name=""/>
        <dsp:cNvSpPr/>
      </dsp:nvSpPr>
      <dsp:spPr>
        <a:xfrm>
          <a:off x="570337" y="2740907"/>
          <a:ext cx="795751" cy="7957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A08930-89BC-4267-9C2F-1321D6E69159}">
      <dsp:nvSpPr>
        <dsp:cNvPr id="0" name=""/>
        <dsp:cNvSpPr/>
      </dsp:nvSpPr>
      <dsp:spPr>
        <a:xfrm>
          <a:off x="1948202"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kern="1200" dirty="0"/>
            <a:t>Good game management is all about finding that sweet spot.</a:t>
          </a:r>
        </a:p>
      </dsp:txBody>
      <dsp:txXfrm>
        <a:off x="1948202" y="2452790"/>
        <a:ext cx="3233964" cy="1371985"/>
      </dsp:txXfrm>
    </dsp:sp>
    <dsp:sp modelId="{77874B54-4DA7-47CC-B052-5E4E5F768793}">
      <dsp:nvSpPr>
        <dsp:cNvPr id="0" name=""/>
        <dsp:cNvSpPr/>
      </dsp:nvSpPr>
      <dsp:spPr>
        <a:xfrm>
          <a:off x="5745661" y="2452790"/>
          <a:ext cx="1371985" cy="137198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1A987B-A571-4519-A5CC-2DA01B831C38}">
      <dsp:nvSpPr>
        <dsp:cNvPr id="0" name=""/>
        <dsp:cNvSpPr/>
      </dsp:nvSpPr>
      <dsp:spPr>
        <a:xfrm>
          <a:off x="6033778" y="2740907"/>
          <a:ext cx="795751" cy="79575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4768685-E794-4F54-B810-647DE8A7E112}">
      <dsp:nvSpPr>
        <dsp:cNvPr id="0" name=""/>
        <dsp:cNvSpPr/>
      </dsp:nvSpPr>
      <dsp:spPr>
        <a:xfrm>
          <a:off x="7411643"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dirty="0"/>
            <a:t>Referees who master this skill earn the respect of players, coaches, and fans alike. And, most importantly, they help ensure that the match is fair, competitive, and safe.</a:t>
          </a:r>
        </a:p>
      </dsp:txBody>
      <dsp:txXfrm>
        <a:off x="7411643" y="2452790"/>
        <a:ext cx="3233964" cy="13719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2C90F0-8B71-4AFF-8B53-DE1CB578596F}">
      <dsp:nvSpPr>
        <dsp:cNvPr id="0" name=""/>
        <dsp:cNvSpPr/>
      </dsp:nvSpPr>
      <dsp:spPr>
        <a:xfrm>
          <a:off x="3080" y="587032"/>
          <a:ext cx="2444055" cy="146643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Crew Makeup</a:t>
          </a:r>
        </a:p>
      </dsp:txBody>
      <dsp:txXfrm>
        <a:off x="3080" y="587032"/>
        <a:ext cx="2444055" cy="1466433"/>
      </dsp:txXfrm>
    </dsp:sp>
    <dsp:sp modelId="{0C188C43-906F-43B7-B9E2-ED8BA7FA8D78}">
      <dsp:nvSpPr>
        <dsp:cNvPr id="0" name=""/>
        <dsp:cNvSpPr/>
      </dsp:nvSpPr>
      <dsp:spPr>
        <a:xfrm>
          <a:off x="2691541" y="587032"/>
          <a:ext cx="2444055" cy="146643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Crew Consistency</a:t>
          </a:r>
        </a:p>
      </dsp:txBody>
      <dsp:txXfrm>
        <a:off x="2691541" y="587032"/>
        <a:ext cx="2444055" cy="1466433"/>
      </dsp:txXfrm>
    </dsp:sp>
    <dsp:sp modelId="{160C3DD5-96BA-4195-972C-3D2ACC0C6943}">
      <dsp:nvSpPr>
        <dsp:cNvPr id="0" name=""/>
        <dsp:cNvSpPr/>
      </dsp:nvSpPr>
      <dsp:spPr>
        <a:xfrm>
          <a:off x="5380002" y="587032"/>
          <a:ext cx="2444055" cy="146643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Effective Communication</a:t>
          </a:r>
        </a:p>
      </dsp:txBody>
      <dsp:txXfrm>
        <a:off x="5380002" y="587032"/>
        <a:ext cx="2444055" cy="1466433"/>
      </dsp:txXfrm>
    </dsp:sp>
    <dsp:sp modelId="{A9697441-2B62-49B5-9C9B-239CE07F38CC}">
      <dsp:nvSpPr>
        <dsp:cNvPr id="0" name=""/>
        <dsp:cNvSpPr/>
      </dsp:nvSpPr>
      <dsp:spPr>
        <a:xfrm>
          <a:off x="8068463" y="587032"/>
          <a:ext cx="2444055" cy="1466433"/>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Style </a:t>
          </a:r>
          <a:r>
            <a:rPr lang="en-US" sz="3200" kern="1200" dirty="0"/>
            <a:t>of</a:t>
          </a:r>
          <a:r>
            <a:rPr lang="en-US" sz="2800" kern="1200" dirty="0"/>
            <a:t> Play</a:t>
          </a:r>
        </a:p>
      </dsp:txBody>
      <dsp:txXfrm>
        <a:off x="8068463" y="587032"/>
        <a:ext cx="2444055" cy="1466433"/>
      </dsp:txXfrm>
    </dsp:sp>
    <dsp:sp modelId="{E5B879C1-CE56-4378-9F17-8207A335D786}">
      <dsp:nvSpPr>
        <dsp:cNvPr id="0" name=""/>
        <dsp:cNvSpPr/>
      </dsp:nvSpPr>
      <dsp:spPr>
        <a:xfrm>
          <a:off x="3080" y="2297871"/>
          <a:ext cx="2444055" cy="1466433"/>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Level</a:t>
          </a:r>
          <a:r>
            <a:rPr lang="en-US" sz="3100" kern="1200" dirty="0"/>
            <a:t> of Competition</a:t>
          </a:r>
        </a:p>
      </dsp:txBody>
      <dsp:txXfrm>
        <a:off x="3080" y="2297871"/>
        <a:ext cx="2444055" cy="1466433"/>
      </dsp:txXfrm>
    </dsp:sp>
    <dsp:sp modelId="{3C9224CE-5755-488A-9DFF-DF0C746E681A}">
      <dsp:nvSpPr>
        <dsp:cNvPr id="0" name=""/>
        <dsp:cNvSpPr/>
      </dsp:nvSpPr>
      <dsp:spPr>
        <a:xfrm>
          <a:off x="2691541" y="2297871"/>
          <a:ext cx="2444055" cy="1466433"/>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Rivalry</a:t>
          </a:r>
        </a:p>
      </dsp:txBody>
      <dsp:txXfrm>
        <a:off x="2691541" y="2297871"/>
        <a:ext cx="2444055" cy="1466433"/>
      </dsp:txXfrm>
    </dsp:sp>
    <dsp:sp modelId="{BDE4CE0C-C1FC-4F51-B67A-A94384272BEE}">
      <dsp:nvSpPr>
        <dsp:cNvPr id="0" name=""/>
        <dsp:cNvSpPr/>
      </dsp:nvSpPr>
      <dsp:spPr>
        <a:xfrm>
          <a:off x="5380002" y="2297871"/>
          <a:ext cx="2444055" cy="1466433"/>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Environment</a:t>
          </a:r>
        </a:p>
      </dsp:txBody>
      <dsp:txXfrm>
        <a:off x="5380002" y="2297871"/>
        <a:ext cx="2444055" cy="1466433"/>
      </dsp:txXfrm>
    </dsp:sp>
    <dsp:sp modelId="{6AAA4B02-DACD-4E7F-937A-8E593C761F2C}">
      <dsp:nvSpPr>
        <dsp:cNvPr id="0" name=""/>
        <dsp:cNvSpPr/>
      </dsp:nvSpPr>
      <dsp:spPr>
        <a:xfrm>
          <a:off x="8068463" y="2297871"/>
          <a:ext cx="2444055" cy="1466433"/>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Time &amp; Score</a:t>
          </a:r>
        </a:p>
      </dsp:txBody>
      <dsp:txXfrm>
        <a:off x="8068463" y="2297871"/>
        <a:ext cx="2444055" cy="14664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3A6747-91B6-4C54-9634-3DED122176E3}">
      <dsp:nvSpPr>
        <dsp:cNvPr id="0" name=""/>
        <dsp:cNvSpPr/>
      </dsp:nvSpPr>
      <dsp:spPr>
        <a:xfrm>
          <a:off x="0" y="0"/>
          <a:ext cx="8097012" cy="783240"/>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Determined By  Assignor</a:t>
          </a:r>
        </a:p>
      </dsp:txBody>
      <dsp:txXfrm>
        <a:off x="22940" y="22940"/>
        <a:ext cx="7160195" cy="737360"/>
      </dsp:txXfrm>
    </dsp:sp>
    <dsp:sp modelId="{D51AE574-C445-4E46-B45E-405C777FA374}">
      <dsp:nvSpPr>
        <dsp:cNvPr id="0" name=""/>
        <dsp:cNvSpPr/>
      </dsp:nvSpPr>
      <dsp:spPr>
        <a:xfrm>
          <a:off x="604647" y="892024"/>
          <a:ext cx="8097012" cy="783240"/>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kern="1200" dirty="0"/>
            <a:t>Leader or Crew Chief</a:t>
          </a:r>
        </a:p>
      </dsp:txBody>
      <dsp:txXfrm>
        <a:off x="627587" y="914964"/>
        <a:ext cx="6937378" cy="737360"/>
      </dsp:txXfrm>
    </dsp:sp>
    <dsp:sp modelId="{ACCB8A2A-3D48-4BF3-9E30-E2C53B6008DF}">
      <dsp:nvSpPr>
        <dsp:cNvPr id="0" name=""/>
        <dsp:cNvSpPr/>
      </dsp:nvSpPr>
      <dsp:spPr>
        <a:xfrm>
          <a:off x="1209293" y="1784048"/>
          <a:ext cx="8097012" cy="783240"/>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Personalities</a:t>
          </a:r>
        </a:p>
      </dsp:txBody>
      <dsp:txXfrm>
        <a:off x="1232233" y="1806988"/>
        <a:ext cx="6937378" cy="737360"/>
      </dsp:txXfrm>
    </dsp:sp>
    <dsp:sp modelId="{3C214B72-AF1B-43EA-8CD9-D91D4CE54294}">
      <dsp:nvSpPr>
        <dsp:cNvPr id="0" name=""/>
        <dsp:cNvSpPr/>
      </dsp:nvSpPr>
      <dsp:spPr>
        <a:xfrm>
          <a:off x="1813940" y="2676072"/>
          <a:ext cx="8097012" cy="783240"/>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Respect Level</a:t>
          </a:r>
        </a:p>
      </dsp:txBody>
      <dsp:txXfrm>
        <a:off x="1836880" y="2699012"/>
        <a:ext cx="6937378" cy="737360"/>
      </dsp:txXfrm>
    </dsp:sp>
    <dsp:sp modelId="{C710B323-31AF-426F-B561-DA516C4E6B3D}">
      <dsp:nvSpPr>
        <dsp:cNvPr id="0" name=""/>
        <dsp:cNvSpPr/>
      </dsp:nvSpPr>
      <dsp:spPr>
        <a:xfrm>
          <a:off x="2418587" y="3568097"/>
          <a:ext cx="8097012" cy="783240"/>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dirty="0"/>
            <a:t>Belief</a:t>
          </a:r>
        </a:p>
      </dsp:txBody>
      <dsp:txXfrm>
        <a:off x="2441527" y="3591037"/>
        <a:ext cx="6937378" cy="737360"/>
      </dsp:txXfrm>
    </dsp:sp>
    <dsp:sp modelId="{3EF36E40-23E5-41E4-8CA2-6C0530E2DF4D}">
      <dsp:nvSpPr>
        <dsp:cNvPr id="0" name=""/>
        <dsp:cNvSpPr/>
      </dsp:nvSpPr>
      <dsp:spPr>
        <a:xfrm>
          <a:off x="7587905" y="572200"/>
          <a:ext cx="509106" cy="509106"/>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702454" y="572200"/>
        <a:ext cx="280008" cy="383102"/>
      </dsp:txXfrm>
    </dsp:sp>
    <dsp:sp modelId="{0635D11D-39CB-40BD-B857-656DEBD56163}">
      <dsp:nvSpPr>
        <dsp:cNvPr id="0" name=""/>
        <dsp:cNvSpPr/>
      </dsp:nvSpPr>
      <dsp:spPr>
        <a:xfrm>
          <a:off x="8192552" y="1464225"/>
          <a:ext cx="509106" cy="509106"/>
        </a:xfrm>
        <a:prstGeom prst="downArrow">
          <a:avLst>
            <a:gd name="adj1" fmla="val 55000"/>
            <a:gd name="adj2" fmla="val 45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307101" y="1464225"/>
        <a:ext cx="280008" cy="383102"/>
      </dsp:txXfrm>
    </dsp:sp>
    <dsp:sp modelId="{0FB21AC5-DC19-43C4-9B6E-02CB5446CCBC}">
      <dsp:nvSpPr>
        <dsp:cNvPr id="0" name=""/>
        <dsp:cNvSpPr/>
      </dsp:nvSpPr>
      <dsp:spPr>
        <a:xfrm>
          <a:off x="8797199" y="2343195"/>
          <a:ext cx="509106" cy="509106"/>
        </a:xfrm>
        <a:prstGeom prst="downArrow">
          <a:avLst>
            <a:gd name="adj1" fmla="val 55000"/>
            <a:gd name="adj2" fmla="val 45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8911748" y="2343195"/>
        <a:ext cx="280008" cy="383102"/>
      </dsp:txXfrm>
    </dsp:sp>
    <dsp:sp modelId="{ED02DF6F-AC79-4C26-B242-2F1B2C26A0D2}">
      <dsp:nvSpPr>
        <dsp:cNvPr id="0" name=""/>
        <dsp:cNvSpPr/>
      </dsp:nvSpPr>
      <dsp:spPr>
        <a:xfrm>
          <a:off x="9401846" y="3243922"/>
          <a:ext cx="509106" cy="509106"/>
        </a:xfrm>
        <a:prstGeom prst="downArrow">
          <a:avLst>
            <a:gd name="adj1" fmla="val 55000"/>
            <a:gd name="adj2" fmla="val 45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9516395" y="3243922"/>
        <a:ext cx="280008" cy="3831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2B8E8D-ACB4-43D7-AD9E-0526775E7336}">
      <dsp:nvSpPr>
        <dsp:cNvPr id="0" name=""/>
        <dsp:cNvSpPr/>
      </dsp:nvSpPr>
      <dsp:spPr>
        <a:xfrm>
          <a:off x="776970" y="18700"/>
          <a:ext cx="1818562" cy="181856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82A36E-533F-4A93-B6EC-062B868C3A6E}">
      <dsp:nvSpPr>
        <dsp:cNvPr id="0" name=""/>
        <dsp:cNvSpPr/>
      </dsp:nvSpPr>
      <dsp:spPr>
        <a:xfrm>
          <a:off x="1164532" y="406263"/>
          <a:ext cx="1043437" cy="10434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CF8C15-B783-402C-902A-B2773ED37CB1}">
      <dsp:nvSpPr>
        <dsp:cNvPr id="0" name=""/>
        <dsp:cNvSpPr/>
      </dsp:nvSpPr>
      <dsp:spPr>
        <a:xfrm>
          <a:off x="195626" y="2403701"/>
          <a:ext cx="298125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cap="all"/>
          </a:pPr>
          <a:r>
            <a:rPr lang="en-US" sz="3600" kern="1200" dirty="0"/>
            <a:t>Play Calling</a:t>
          </a:r>
        </a:p>
      </dsp:txBody>
      <dsp:txXfrm>
        <a:off x="195626" y="2403701"/>
        <a:ext cx="2981250" cy="787500"/>
      </dsp:txXfrm>
    </dsp:sp>
    <dsp:sp modelId="{2C025B30-C8DA-4E7C-84C9-B25E35A67C94}">
      <dsp:nvSpPr>
        <dsp:cNvPr id="0" name=""/>
        <dsp:cNvSpPr/>
      </dsp:nvSpPr>
      <dsp:spPr>
        <a:xfrm>
          <a:off x="4279938" y="18700"/>
          <a:ext cx="1818562" cy="181856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E217B48-3C5B-4A8A-A4FC-DB769F9B8FEA}">
      <dsp:nvSpPr>
        <dsp:cNvPr id="0" name=""/>
        <dsp:cNvSpPr/>
      </dsp:nvSpPr>
      <dsp:spPr>
        <a:xfrm>
          <a:off x="4667501" y="406263"/>
          <a:ext cx="1043437" cy="10434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A4CAEBD-DEC3-446B-AE8E-5EF76573E2C7}">
      <dsp:nvSpPr>
        <dsp:cNvPr id="0" name=""/>
        <dsp:cNvSpPr/>
      </dsp:nvSpPr>
      <dsp:spPr>
        <a:xfrm>
          <a:off x="3698595" y="2403701"/>
          <a:ext cx="298125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600200">
            <a:lnSpc>
              <a:spcPct val="90000"/>
            </a:lnSpc>
            <a:spcBef>
              <a:spcPct val="0"/>
            </a:spcBef>
            <a:spcAft>
              <a:spcPct val="35000"/>
            </a:spcAft>
            <a:buNone/>
            <a:defRPr cap="all"/>
          </a:pPr>
          <a:r>
            <a:rPr lang="en-US" sz="3600" kern="1200" dirty="0"/>
            <a:t>Fairness</a:t>
          </a:r>
        </a:p>
      </dsp:txBody>
      <dsp:txXfrm>
        <a:off x="3698595" y="2403701"/>
        <a:ext cx="2981250" cy="787500"/>
      </dsp:txXfrm>
    </dsp:sp>
    <dsp:sp modelId="{ED83A7A7-E5DA-419E-87C4-39176DB2D989}">
      <dsp:nvSpPr>
        <dsp:cNvPr id="0" name=""/>
        <dsp:cNvSpPr/>
      </dsp:nvSpPr>
      <dsp:spPr>
        <a:xfrm>
          <a:off x="7782907" y="18700"/>
          <a:ext cx="1818562" cy="1818562"/>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D12255-5175-4FFC-9AD5-B9FD160C96DB}">
      <dsp:nvSpPr>
        <dsp:cNvPr id="0" name=""/>
        <dsp:cNvSpPr/>
      </dsp:nvSpPr>
      <dsp:spPr>
        <a:xfrm>
          <a:off x="8170470" y="406263"/>
          <a:ext cx="1043437" cy="104343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5644569-D972-4148-B0A4-B3D395857A85}">
      <dsp:nvSpPr>
        <dsp:cNvPr id="0" name=""/>
        <dsp:cNvSpPr/>
      </dsp:nvSpPr>
      <dsp:spPr>
        <a:xfrm>
          <a:off x="7201563" y="2403701"/>
          <a:ext cx="2981250" cy="787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defRPr cap="all"/>
          </a:pPr>
          <a:r>
            <a:rPr lang="en-US" sz="2800" kern="1200" dirty="0"/>
            <a:t>Rules Application</a:t>
          </a:r>
        </a:p>
      </dsp:txBody>
      <dsp:txXfrm>
        <a:off x="7201563" y="2403701"/>
        <a:ext cx="2981250" cy="7875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50D047-758E-4E21-B4FF-D4F98781F604}">
      <dsp:nvSpPr>
        <dsp:cNvPr id="0" name=""/>
        <dsp:cNvSpPr/>
      </dsp:nvSpPr>
      <dsp:spPr>
        <a:xfrm>
          <a:off x="2980507" y="1262360"/>
          <a:ext cx="2112681" cy="502722"/>
        </a:xfrm>
        <a:custGeom>
          <a:avLst/>
          <a:gdLst/>
          <a:ahLst/>
          <a:cxnLst/>
          <a:rect l="0" t="0" r="0" b="0"/>
          <a:pathLst>
            <a:path>
              <a:moveTo>
                <a:pt x="0" y="0"/>
              </a:moveTo>
              <a:lnTo>
                <a:pt x="0" y="342590"/>
              </a:lnTo>
              <a:lnTo>
                <a:pt x="2112681" y="342590"/>
              </a:lnTo>
              <a:lnTo>
                <a:pt x="2112681" y="502722"/>
              </a:lnTo>
            </a:path>
          </a:pathLst>
        </a:custGeom>
        <a:noFill/>
        <a:ln w="1905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8C68F19-65C4-45D8-8015-84C2364F9D8B}">
      <dsp:nvSpPr>
        <dsp:cNvPr id="0" name=""/>
        <dsp:cNvSpPr/>
      </dsp:nvSpPr>
      <dsp:spPr>
        <a:xfrm>
          <a:off x="2934787" y="1262360"/>
          <a:ext cx="91440" cy="502722"/>
        </a:xfrm>
        <a:custGeom>
          <a:avLst/>
          <a:gdLst/>
          <a:ahLst/>
          <a:cxnLst/>
          <a:rect l="0" t="0" r="0" b="0"/>
          <a:pathLst>
            <a:path>
              <a:moveTo>
                <a:pt x="45720" y="0"/>
              </a:moveTo>
              <a:lnTo>
                <a:pt x="45720" y="502722"/>
              </a:lnTo>
            </a:path>
          </a:pathLst>
        </a:custGeom>
        <a:noFill/>
        <a:ln w="1905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00ECF0A-376E-417F-9AFD-4A37BDF6F3C7}">
      <dsp:nvSpPr>
        <dsp:cNvPr id="0" name=""/>
        <dsp:cNvSpPr/>
      </dsp:nvSpPr>
      <dsp:spPr>
        <a:xfrm>
          <a:off x="867826" y="1262360"/>
          <a:ext cx="2112681" cy="502722"/>
        </a:xfrm>
        <a:custGeom>
          <a:avLst/>
          <a:gdLst/>
          <a:ahLst/>
          <a:cxnLst/>
          <a:rect l="0" t="0" r="0" b="0"/>
          <a:pathLst>
            <a:path>
              <a:moveTo>
                <a:pt x="2112681" y="0"/>
              </a:moveTo>
              <a:lnTo>
                <a:pt x="2112681" y="342590"/>
              </a:lnTo>
              <a:lnTo>
                <a:pt x="0" y="342590"/>
              </a:lnTo>
              <a:lnTo>
                <a:pt x="0" y="502722"/>
              </a:lnTo>
            </a:path>
          </a:pathLst>
        </a:custGeom>
        <a:noFill/>
        <a:ln w="1905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7C19181-2183-4338-A084-BB1E49855BA2}">
      <dsp:nvSpPr>
        <dsp:cNvPr id="0" name=""/>
        <dsp:cNvSpPr/>
      </dsp:nvSpPr>
      <dsp:spPr>
        <a:xfrm>
          <a:off x="2116228" y="164726"/>
          <a:ext cx="1728557" cy="109763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815E66-56F4-4167-A27A-C5CF20F6A612}">
      <dsp:nvSpPr>
        <dsp:cNvPr id="0" name=""/>
        <dsp:cNvSpPr/>
      </dsp:nvSpPr>
      <dsp:spPr>
        <a:xfrm>
          <a:off x="2308290" y="347185"/>
          <a:ext cx="1728557" cy="109763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Crew</a:t>
          </a:r>
        </a:p>
      </dsp:txBody>
      <dsp:txXfrm>
        <a:off x="2340439" y="379334"/>
        <a:ext cx="1664259" cy="1033336"/>
      </dsp:txXfrm>
    </dsp:sp>
    <dsp:sp modelId="{204F5DA3-3669-4153-8E3A-9ED6FDB95439}">
      <dsp:nvSpPr>
        <dsp:cNvPr id="0" name=""/>
        <dsp:cNvSpPr/>
      </dsp:nvSpPr>
      <dsp:spPr>
        <a:xfrm>
          <a:off x="3547" y="1765082"/>
          <a:ext cx="1728557" cy="109763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F2517-0BE0-44AE-BB61-595104949D73}">
      <dsp:nvSpPr>
        <dsp:cNvPr id="0" name=""/>
        <dsp:cNvSpPr/>
      </dsp:nvSpPr>
      <dsp:spPr>
        <a:xfrm>
          <a:off x="195609" y="1947541"/>
          <a:ext cx="1728557" cy="1097634"/>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Prior to Contest</a:t>
          </a:r>
        </a:p>
      </dsp:txBody>
      <dsp:txXfrm>
        <a:off x="227758" y="1979690"/>
        <a:ext cx="1664259" cy="1033336"/>
      </dsp:txXfrm>
    </dsp:sp>
    <dsp:sp modelId="{477A52BB-C1E9-4DC8-89D2-CF073CBC5322}">
      <dsp:nvSpPr>
        <dsp:cNvPr id="0" name=""/>
        <dsp:cNvSpPr/>
      </dsp:nvSpPr>
      <dsp:spPr>
        <a:xfrm>
          <a:off x="2116228" y="1765082"/>
          <a:ext cx="1728557" cy="109763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564836-84DC-424F-AF07-7105D1723E24}">
      <dsp:nvSpPr>
        <dsp:cNvPr id="0" name=""/>
        <dsp:cNvSpPr/>
      </dsp:nvSpPr>
      <dsp:spPr>
        <a:xfrm>
          <a:off x="2308290" y="1947541"/>
          <a:ext cx="1728557" cy="1097634"/>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Pregame</a:t>
          </a:r>
        </a:p>
      </dsp:txBody>
      <dsp:txXfrm>
        <a:off x="2340439" y="1979690"/>
        <a:ext cx="1664259" cy="1033336"/>
      </dsp:txXfrm>
    </dsp:sp>
    <dsp:sp modelId="{D89C8861-897D-4341-AB2D-C116BF5D0C56}">
      <dsp:nvSpPr>
        <dsp:cNvPr id="0" name=""/>
        <dsp:cNvSpPr/>
      </dsp:nvSpPr>
      <dsp:spPr>
        <a:xfrm>
          <a:off x="4228910" y="1765082"/>
          <a:ext cx="1728557" cy="1097634"/>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7A6B8E3-23CA-4620-AE67-8F3FFFC885D3}">
      <dsp:nvSpPr>
        <dsp:cNvPr id="0" name=""/>
        <dsp:cNvSpPr/>
      </dsp:nvSpPr>
      <dsp:spPr>
        <a:xfrm>
          <a:off x="4420972" y="1947541"/>
          <a:ext cx="1728557" cy="1097634"/>
        </a:xfrm>
        <a:prstGeom prst="roundRect">
          <a:avLst>
            <a:gd name="adj" fmla="val 10000"/>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During The Game – Verbal &amp; Non-Verbal</a:t>
          </a:r>
        </a:p>
      </dsp:txBody>
      <dsp:txXfrm>
        <a:off x="4453121" y="1979690"/>
        <a:ext cx="1664259" cy="1033336"/>
      </dsp:txXfrm>
    </dsp:sp>
    <dsp:sp modelId="{140AEA03-3301-415A-9966-B875D46645EA}">
      <dsp:nvSpPr>
        <dsp:cNvPr id="0" name=""/>
        <dsp:cNvSpPr/>
      </dsp:nvSpPr>
      <dsp:spPr>
        <a:xfrm>
          <a:off x="4228910" y="164726"/>
          <a:ext cx="1728557" cy="109763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D9E57E-A066-4FE1-9224-DCBFF92F240B}">
      <dsp:nvSpPr>
        <dsp:cNvPr id="0" name=""/>
        <dsp:cNvSpPr/>
      </dsp:nvSpPr>
      <dsp:spPr>
        <a:xfrm>
          <a:off x="4420972" y="347185"/>
          <a:ext cx="1728557" cy="109763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Coaches</a:t>
          </a:r>
        </a:p>
      </dsp:txBody>
      <dsp:txXfrm>
        <a:off x="4453121" y="379334"/>
        <a:ext cx="1664259" cy="1033336"/>
      </dsp:txXfrm>
    </dsp:sp>
    <dsp:sp modelId="{9C7E6E1E-A20A-449A-8630-B7C6228B44B2}">
      <dsp:nvSpPr>
        <dsp:cNvPr id="0" name=""/>
        <dsp:cNvSpPr/>
      </dsp:nvSpPr>
      <dsp:spPr>
        <a:xfrm>
          <a:off x="6341591" y="164726"/>
          <a:ext cx="1728557" cy="109763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F05B1D-40D4-48A8-9D50-AFADCEC4AF49}">
      <dsp:nvSpPr>
        <dsp:cNvPr id="0" name=""/>
        <dsp:cNvSpPr/>
      </dsp:nvSpPr>
      <dsp:spPr>
        <a:xfrm>
          <a:off x="6533653" y="347185"/>
          <a:ext cx="1728557" cy="109763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Players</a:t>
          </a:r>
        </a:p>
      </dsp:txBody>
      <dsp:txXfrm>
        <a:off x="6565802" y="379334"/>
        <a:ext cx="1664259" cy="1033336"/>
      </dsp:txXfrm>
    </dsp:sp>
    <dsp:sp modelId="{1385C6ED-2D8B-4969-B6EE-42E9E9997E41}">
      <dsp:nvSpPr>
        <dsp:cNvPr id="0" name=""/>
        <dsp:cNvSpPr/>
      </dsp:nvSpPr>
      <dsp:spPr>
        <a:xfrm>
          <a:off x="8454273" y="164726"/>
          <a:ext cx="1728557" cy="1097634"/>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5DC64F-C23D-4B96-83A7-B3DE1C721545}">
      <dsp:nvSpPr>
        <dsp:cNvPr id="0" name=""/>
        <dsp:cNvSpPr/>
      </dsp:nvSpPr>
      <dsp:spPr>
        <a:xfrm>
          <a:off x="8646335" y="347185"/>
          <a:ext cx="1728557" cy="1097634"/>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Table</a:t>
          </a:r>
        </a:p>
      </dsp:txBody>
      <dsp:txXfrm>
        <a:off x="8678484" y="379334"/>
        <a:ext cx="1664259" cy="103333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0E4285-B734-4CEC-8065-19116AED1395}">
      <dsp:nvSpPr>
        <dsp:cNvPr id="0" name=""/>
        <dsp:cNvSpPr/>
      </dsp:nvSpPr>
      <dsp:spPr>
        <a:xfrm>
          <a:off x="0" y="77494"/>
          <a:ext cx="6666833" cy="6879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Type of Offense</a:t>
          </a:r>
        </a:p>
      </dsp:txBody>
      <dsp:txXfrm>
        <a:off x="33583" y="111077"/>
        <a:ext cx="6599667" cy="620794"/>
      </dsp:txXfrm>
    </dsp:sp>
    <dsp:sp modelId="{64927A2E-4F0C-4FAD-8C1F-A069CEE8DC0F}">
      <dsp:nvSpPr>
        <dsp:cNvPr id="0" name=""/>
        <dsp:cNvSpPr/>
      </dsp:nvSpPr>
      <dsp:spPr>
        <a:xfrm>
          <a:off x="0" y="846095"/>
          <a:ext cx="6666833" cy="687960"/>
        </a:xfrm>
        <a:prstGeom prst="roundRect">
          <a:avLst/>
        </a:prstGeom>
        <a:gradFill rotWithShape="0">
          <a:gsLst>
            <a:gs pos="0">
              <a:schemeClr val="accent2">
                <a:hueOff val="1288723"/>
                <a:satOff val="-3699"/>
                <a:lumOff val="-5922"/>
                <a:alphaOff val="0"/>
                <a:satMod val="103000"/>
                <a:lumMod val="102000"/>
                <a:tint val="94000"/>
              </a:schemeClr>
            </a:gs>
            <a:gs pos="50000">
              <a:schemeClr val="accent2">
                <a:hueOff val="1288723"/>
                <a:satOff val="-3699"/>
                <a:lumOff val="-5922"/>
                <a:alphaOff val="0"/>
                <a:satMod val="110000"/>
                <a:lumMod val="100000"/>
                <a:shade val="100000"/>
              </a:schemeClr>
            </a:gs>
            <a:gs pos="100000">
              <a:schemeClr val="accent2">
                <a:hueOff val="1288723"/>
                <a:satOff val="-3699"/>
                <a:lumOff val="-5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1. Fast Paced</a:t>
          </a:r>
        </a:p>
      </dsp:txBody>
      <dsp:txXfrm>
        <a:off x="33583" y="879678"/>
        <a:ext cx="6599667" cy="620794"/>
      </dsp:txXfrm>
    </dsp:sp>
    <dsp:sp modelId="{DF142408-5F16-4A69-85AD-AA5BA17F7084}">
      <dsp:nvSpPr>
        <dsp:cNvPr id="0" name=""/>
        <dsp:cNvSpPr/>
      </dsp:nvSpPr>
      <dsp:spPr>
        <a:xfrm>
          <a:off x="0" y="1614695"/>
          <a:ext cx="6666833" cy="687960"/>
        </a:xfrm>
        <a:prstGeom prst="roundRect">
          <a:avLst/>
        </a:prstGeom>
        <a:gradFill rotWithShape="0">
          <a:gsLst>
            <a:gs pos="0">
              <a:schemeClr val="accent2">
                <a:hueOff val="2577445"/>
                <a:satOff val="-7397"/>
                <a:lumOff val="-11844"/>
                <a:alphaOff val="0"/>
                <a:satMod val="103000"/>
                <a:lumMod val="102000"/>
                <a:tint val="94000"/>
              </a:schemeClr>
            </a:gs>
            <a:gs pos="50000">
              <a:schemeClr val="accent2">
                <a:hueOff val="2577445"/>
                <a:satOff val="-7397"/>
                <a:lumOff val="-11844"/>
                <a:alphaOff val="0"/>
                <a:satMod val="110000"/>
                <a:lumMod val="100000"/>
                <a:shade val="100000"/>
              </a:schemeClr>
            </a:gs>
            <a:gs pos="100000">
              <a:schemeClr val="accent2">
                <a:hueOff val="2577445"/>
                <a:satOff val="-7397"/>
                <a:lumOff val="-1184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2. Slow Methodical</a:t>
          </a:r>
        </a:p>
      </dsp:txBody>
      <dsp:txXfrm>
        <a:off x="33583" y="1648278"/>
        <a:ext cx="6599667" cy="620794"/>
      </dsp:txXfrm>
    </dsp:sp>
    <dsp:sp modelId="{4DC479A0-0966-41C6-8B82-61F6D4CC40A3}">
      <dsp:nvSpPr>
        <dsp:cNvPr id="0" name=""/>
        <dsp:cNvSpPr/>
      </dsp:nvSpPr>
      <dsp:spPr>
        <a:xfrm>
          <a:off x="0" y="2383295"/>
          <a:ext cx="6666833" cy="687960"/>
        </a:xfrm>
        <a:prstGeom prst="roundRect">
          <a:avLst/>
        </a:prstGeom>
        <a:gradFill rotWithShape="0">
          <a:gsLst>
            <a:gs pos="0">
              <a:schemeClr val="accent2">
                <a:hueOff val="3866169"/>
                <a:satOff val="-11096"/>
                <a:lumOff val="-17765"/>
                <a:alphaOff val="0"/>
                <a:satMod val="103000"/>
                <a:lumMod val="102000"/>
                <a:tint val="94000"/>
              </a:schemeClr>
            </a:gs>
            <a:gs pos="50000">
              <a:schemeClr val="accent2">
                <a:hueOff val="3866169"/>
                <a:satOff val="-11096"/>
                <a:lumOff val="-17765"/>
                <a:alphaOff val="0"/>
                <a:satMod val="110000"/>
                <a:lumMod val="100000"/>
                <a:shade val="100000"/>
              </a:schemeClr>
            </a:gs>
            <a:gs pos="100000">
              <a:schemeClr val="accent2">
                <a:hueOff val="3866169"/>
                <a:satOff val="-11096"/>
                <a:lumOff val="-17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3. Driving to Basket</a:t>
          </a:r>
        </a:p>
      </dsp:txBody>
      <dsp:txXfrm>
        <a:off x="33583" y="2416878"/>
        <a:ext cx="6599667" cy="620794"/>
      </dsp:txXfrm>
    </dsp:sp>
    <dsp:sp modelId="{E80F1FE0-52EE-439E-BCD0-4DB976118890}">
      <dsp:nvSpPr>
        <dsp:cNvPr id="0" name=""/>
        <dsp:cNvSpPr/>
      </dsp:nvSpPr>
      <dsp:spPr>
        <a:xfrm>
          <a:off x="0" y="3151894"/>
          <a:ext cx="6666833" cy="687960"/>
        </a:xfrm>
        <a:prstGeom prst="roundRect">
          <a:avLst/>
        </a:prstGeom>
        <a:gradFill rotWithShape="0">
          <a:gsLst>
            <a:gs pos="0">
              <a:schemeClr val="accent2">
                <a:hueOff val="5154891"/>
                <a:satOff val="-14794"/>
                <a:lumOff val="-23687"/>
                <a:alphaOff val="0"/>
                <a:satMod val="103000"/>
                <a:lumMod val="102000"/>
                <a:tint val="94000"/>
              </a:schemeClr>
            </a:gs>
            <a:gs pos="50000">
              <a:schemeClr val="accent2">
                <a:hueOff val="5154891"/>
                <a:satOff val="-14794"/>
                <a:lumOff val="-23687"/>
                <a:alphaOff val="0"/>
                <a:satMod val="110000"/>
                <a:lumMod val="100000"/>
                <a:shade val="100000"/>
              </a:schemeClr>
            </a:gs>
            <a:gs pos="100000">
              <a:schemeClr val="accent2">
                <a:hueOff val="5154891"/>
                <a:satOff val="-14794"/>
                <a:lumOff val="-2368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4. Jump Shooting</a:t>
          </a:r>
        </a:p>
      </dsp:txBody>
      <dsp:txXfrm>
        <a:off x="33583" y="3185477"/>
        <a:ext cx="6599667" cy="620794"/>
      </dsp:txXfrm>
    </dsp:sp>
    <dsp:sp modelId="{10C00EB7-36A3-4DE9-BB9B-25C8F7193245}">
      <dsp:nvSpPr>
        <dsp:cNvPr id="0" name=""/>
        <dsp:cNvSpPr/>
      </dsp:nvSpPr>
      <dsp:spPr>
        <a:xfrm>
          <a:off x="0" y="3920494"/>
          <a:ext cx="6666833" cy="687960"/>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Type of Defense</a:t>
          </a:r>
        </a:p>
      </dsp:txBody>
      <dsp:txXfrm>
        <a:off x="33583" y="3954077"/>
        <a:ext cx="6599667" cy="620794"/>
      </dsp:txXfrm>
    </dsp:sp>
    <dsp:sp modelId="{5E9F1442-238F-42D5-BB3B-2BD5DC719F7F}">
      <dsp:nvSpPr>
        <dsp:cNvPr id="0" name=""/>
        <dsp:cNvSpPr/>
      </dsp:nvSpPr>
      <dsp:spPr>
        <a:xfrm>
          <a:off x="0" y="4608455"/>
          <a:ext cx="6666833" cy="7679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1672"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US" sz="2200" kern="1200"/>
            <a:t>Pass, Person to Person</a:t>
          </a:r>
        </a:p>
        <a:p>
          <a:pPr marL="228600" lvl="1" indent="-228600" algn="l" defTabSz="977900">
            <a:lnSpc>
              <a:spcPct val="90000"/>
            </a:lnSpc>
            <a:spcBef>
              <a:spcPct val="0"/>
            </a:spcBef>
            <a:spcAft>
              <a:spcPct val="20000"/>
            </a:spcAft>
            <a:buChar char="•"/>
          </a:pPr>
          <a:r>
            <a:rPr lang="en-US" sz="2200" kern="1200"/>
            <a:t>Zone</a:t>
          </a:r>
        </a:p>
      </dsp:txBody>
      <dsp:txXfrm>
        <a:off x="0" y="4608455"/>
        <a:ext cx="6666833" cy="76797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6266C9-ABE9-4A16-8D87-456802D49539}">
      <dsp:nvSpPr>
        <dsp:cNvPr id="0" name=""/>
        <dsp:cNvSpPr/>
      </dsp:nvSpPr>
      <dsp:spPr>
        <a:xfrm>
          <a:off x="0" y="664169"/>
          <a:ext cx="5811128" cy="10836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409950-AAA1-4158-AFE7-5063BE5C849B}">
      <dsp:nvSpPr>
        <dsp:cNvPr id="0" name=""/>
        <dsp:cNvSpPr/>
      </dsp:nvSpPr>
      <dsp:spPr>
        <a:xfrm>
          <a:off x="290556" y="29489"/>
          <a:ext cx="4067789" cy="126936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3753" tIns="0" rIns="153753" bIns="0" numCol="1" spcCol="1270" anchor="ctr" anchorCtr="0">
          <a:noAutofit/>
        </a:bodyPr>
        <a:lstStyle/>
        <a:p>
          <a:pPr marL="0" lvl="0" indent="0" algn="l" defTabSz="1911350">
            <a:lnSpc>
              <a:spcPct val="90000"/>
            </a:lnSpc>
            <a:spcBef>
              <a:spcPct val="0"/>
            </a:spcBef>
            <a:spcAft>
              <a:spcPct val="35000"/>
            </a:spcAft>
            <a:buNone/>
          </a:pPr>
          <a:r>
            <a:rPr lang="en-US" sz="4300" kern="1200"/>
            <a:t>Even</a:t>
          </a:r>
        </a:p>
      </dsp:txBody>
      <dsp:txXfrm>
        <a:off x="352521" y="91454"/>
        <a:ext cx="3943859" cy="1145430"/>
      </dsp:txXfrm>
    </dsp:sp>
    <dsp:sp modelId="{AF62CC37-1E3B-44CE-8B9A-EE4E5D17A463}">
      <dsp:nvSpPr>
        <dsp:cNvPr id="0" name=""/>
        <dsp:cNvSpPr/>
      </dsp:nvSpPr>
      <dsp:spPr>
        <a:xfrm>
          <a:off x="0" y="2614649"/>
          <a:ext cx="5811128" cy="1083600"/>
        </a:xfrm>
        <a:prstGeom prst="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E792C42-9698-4B6C-9807-603D69EFF271}">
      <dsp:nvSpPr>
        <dsp:cNvPr id="0" name=""/>
        <dsp:cNvSpPr/>
      </dsp:nvSpPr>
      <dsp:spPr>
        <a:xfrm>
          <a:off x="290556" y="1979969"/>
          <a:ext cx="4067789" cy="12693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3753" tIns="0" rIns="153753" bIns="0" numCol="1" spcCol="1270" anchor="ctr" anchorCtr="0">
          <a:noAutofit/>
        </a:bodyPr>
        <a:lstStyle/>
        <a:p>
          <a:pPr marL="0" lvl="0" indent="0" algn="l" defTabSz="1911350">
            <a:lnSpc>
              <a:spcPct val="90000"/>
            </a:lnSpc>
            <a:spcBef>
              <a:spcPct val="0"/>
            </a:spcBef>
            <a:spcAft>
              <a:spcPct val="35000"/>
            </a:spcAft>
            <a:buNone/>
          </a:pPr>
          <a:r>
            <a:rPr lang="en-US" sz="4300" kern="1200"/>
            <a:t>Over Matched</a:t>
          </a:r>
        </a:p>
      </dsp:txBody>
      <dsp:txXfrm>
        <a:off x="352521" y="2041934"/>
        <a:ext cx="3943859" cy="1145430"/>
      </dsp:txXfrm>
    </dsp:sp>
    <dsp:sp modelId="{39549B00-A80A-4FB4-A530-AE07F9E4D8CB}">
      <dsp:nvSpPr>
        <dsp:cNvPr id="0" name=""/>
        <dsp:cNvSpPr/>
      </dsp:nvSpPr>
      <dsp:spPr>
        <a:xfrm>
          <a:off x="0" y="4565129"/>
          <a:ext cx="5811128" cy="1083600"/>
        </a:xfrm>
        <a:prstGeom prst="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A2BB055-F8CF-4B5F-BD76-24C8B6C498EA}">
      <dsp:nvSpPr>
        <dsp:cNvPr id="0" name=""/>
        <dsp:cNvSpPr/>
      </dsp:nvSpPr>
      <dsp:spPr>
        <a:xfrm>
          <a:off x="290556" y="3930449"/>
          <a:ext cx="4067789" cy="126936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3753" tIns="0" rIns="153753" bIns="0" numCol="1" spcCol="1270" anchor="ctr" anchorCtr="0">
          <a:noAutofit/>
        </a:bodyPr>
        <a:lstStyle/>
        <a:p>
          <a:pPr marL="0" lvl="0" indent="0" algn="l" defTabSz="1911350">
            <a:lnSpc>
              <a:spcPct val="90000"/>
            </a:lnSpc>
            <a:spcBef>
              <a:spcPct val="0"/>
            </a:spcBef>
            <a:spcAft>
              <a:spcPct val="35000"/>
            </a:spcAft>
            <a:buNone/>
          </a:pPr>
          <a:r>
            <a:rPr lang="en-US" sz="4300" kern="1200"/>
            <a:t>Scrappy</a:t>
          </a:r>
        </a:p>
      </dsp:txBody>
      <dsp:txXfrm>
        <a:off x="352521" y="3992414"/>
        <a:ext cx="3943859" cy="114543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9CE27A-7A30-4D69-867B-8B349AD09F67}">
      <dsp:nvSpPr>
        <dsp:cNvPr id="0" name=""/>
        <dsp:cNvSpPr/>
      </dsp:nvSpPr>
      <dsp:spPr>
        <a:xfrm>
          <a:off x="0" y="693"/>
          <a:ext cx="5811128"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5D09F8-270A-4EB9-AA96-496E252F0ED2}">
      <dsp:nvSpPr>
        <dsp:cNvPr id="0" name=""/>
        <dsp:cNvSpPr/>
      </dsp:nvSpPr>
      <dsp:spPr>
        <a:xfrm>
          <a:off x="0" y="693"/>
          <a:ext cx="5811128" cy="1135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Perceived</a:t>
          </a:r>
        </a:p>
      </dsp:txBody>
      <dsp:txXfrm>
        <a:off x="0" y="693"/>
        <a:ext cx="5811128" cy="1135366"/>
      </dsp:txXfrm>
    </dsp:sp>
    <dsp:sp modelId="{F20D6CC7-4654-435C-A3D8-5922394CA6A1}">
      <dsp:nvSpPr>
        <dsp:cNvPr id="0" name=""/>
        <dsp:cNvSpPr/>
      </dsp:nvSpPr>
      <dsp:spPr>
        <a:xfrm>
          <a:off x="0" y="1136059"/>
          <a:ext cx="5811128" cy="0"/>
        </a:xfrm>
        <a:prstGeom prst="lin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92DB21-EE04-4517-833D-D93D0B9D0D78}">
      <dsp:nvSpPr>
        <dsp:cNvPr id="0" name=""/>
        <dsp:cNvSpPr/>
      </dsp:nvSpPr>
      <dsp:spPr>
        <a:xfrm>
          <a:off x="0" y="1136059"/>
          <a:ext cx="5811128" cy="1135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dirty="0"/>
            <a:t>Hostile vs Friendly</a:t>
          </a:r>
        </a:p>
      </dsp:txBody>
      <dsp:txXfrm>
        <a:off x="0" y="1136059"/>
        <a:ext cx="5811128" cy="1135366"/>
      </dsp:txXfrm>
    </dsp:sp>
    <dsp:sp modelId="{14142F32-A67D-4240-AE25-FCA66BD9EB21}">
      <dsp:nvSpPr>
        <dsp:cNvPr id="0" name=""/>
        <dsp:cNvSpPr/>
      </dsp:nvSpPr>
      <dsp:spPr>
        <a:xfrm>
          <a:off x="0" y="2271426"/>
          <a:ext cx="5811128" cy="0"/>
        </a:xfrm>
        <a:prstGeom prst="lin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75A93F9-8318-4141-9FDA-7096888F5CA8}">
      <dsp:nvSpPr>
        <dsp:cNvPr id="0" name=""/>
        <dsp:cNvSpPr/>
      </dsp:nvSpPr>
      <dsp:spPr>
        <a:xfrm>
          <a:off x="0" y="2271426"/>
          <a:ext cx="5811128" cy="1135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Long or Short Term</a:t>
          </a:r>
        </a:p>
      </dsp:txBody>
      <dsp:txXfrm>
        <a:off x="0" y="2271426"/>
        <a:ext cx="5811128" cy="1135366"/>
      </dsp:txXfrm>
    </dsp:sp>
    <dsp:sp modelId="{1991BE3A-9845-488D-AD93-0FB50E4783BC}">
      <dsp:nvSpPr>
        <dsp:cNvPr id="0" name=""/>
        <dsp:cNvSpPr/>
      </dsp:nvSpPr>
      <dsp:spPr>
        <a:xfrm>
          <a:off x="0" y="3406792"/>
          <a:ext cx="5811128" cy="0"/>
        </a:xfrm>
        <a:prstGeom prst="lin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653436B-BB43-4C4F-A98D-FCF6186CC7D8}">
      <dsp:nvSpPr>
        <dsp:cNvPr id="0" name=""/>
        <dsp:cNvSpPr/>
      </dsp:nvSpPr>
      <dsp:spPr>
        <a:xfrm>
          <a:off x="0" y="3406792"/>
          <a:ext cx="5811128" cy="1135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Defined Over Time</a:t>
          </a:r>
        </a:p>
      </dsp:txBody>
      <dsp:txXfrm>
        <a:off x="0" y="3406792"/>
        <a:ext cx="5811128" cy="1135366"/>
      </dsp:txXfrm>
    </dsp:sp>
    <dsp:sp modelId="{DC9D51B5-D705-4F21-B6DF-1C7C96470A92}">
      <dsp:nvSpPr>
        <dsp:cNvPr id="0" name=""/>
        <dsp:cNvSpPr/>
      </dsp:nvSpPr>
      <dsp:spPr>
        <a:xfrm>
          <a:off x="0" y="4542159"/>
          <a:ext cx="5811128" cy="0"/>
        </a:xfrm>
        <a:prstGeom prst="lin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37A6E6-CC8F-4E21-98F5-70BCCFEDD444}">
      <dsp:nvSpPr>
        <dsp:cNvPr id="0" name=""/>
        <dsp:cNvSpPr/>
      </dsp:nvSpPr>
      <dsp:spPr>
        <a:xfrm>
          <a:off x="0" y="4542159"/>
          <a:ext cx="5811128" cy="1135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4780" tIns="144780" rIns="144780" bIns="144780" numCol="1" spcCol="1270" anchor="t" anchorCtr="0">
          <a:noAutofit/>
        </a:bodyPr>
        <a:lstStyle/>
        <a:p>
          <a:pPr marL="0" lvl="0" indent="0" algn="l" defTabSz="1689100">
            <a:lnSpc>
              <a:spcPct val="90000"/>
            </a:lnSpc>
            <a:spcBef>
              <a:spcPct val="0"/>
            </a:spcBef>
            <a:spcAft>
              <a:spcPct val="35000"/>
            </a:spcAft>
            <a:buNone/>
          </a:pPr>
          <a:r>
            <a:rPr lang="en-US" sz="3800" kern="1200"/>
            <a:t>Based on Previous Results</a:t>
          </a:r>
        </a:p>
      </dsp:txBody>
      <dsp:txXfrm>
        <a:off x="0" y="4542159"/>
        <a:ext cx="5811128" cy="113536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2D11B3-6D10-4D85-8475-AC71A4612A08}">
      <dsp:nvSpPr>
        <dsp:cNvPr id="0" name=""/>
        <dsp:cNvSpPr/>
      </dsp:nvSpPr>
      <dsp:spPr>
        <a:xfrm>
          <a:off x="0" y="369570"/>
          <a:ext cx="6900512" cy="630000"/>
        </a:xfrm>
        <a:prstGeom prst="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E2FCC43-386B-455E-92D2-89C43FC69BE4}">
      <dsp:nvSpPr>
        <dsp:cNvPr id="0" name=""/>
        <dsp:cNvSpPr/>
      </dsp:nvSpPr>
      <dsp:spPr>
        <a:xfrm>
          <a:off x="345025" y="570"/>
          <a:ext cx="4830358" cy="73800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576" tIns="0" rIns="182576" bIns="0" numCol="1" spcCol="1270" anchor="ctr" anchorCtr="0">
          <a:noAutofit/>
        </a:bodyPr>
        <a:lstStyle/>
        <a:p>
          <a:pPr marL="0" lvl="0" indent="0" algn="l" defTabSz="1111250">
            <a:lnSpc>
              <a:spcPct val="90000"/>
            </a:lnSpc>
            <a:spcBef>
              <a:spcPct val="0"/>
            </a:spcBef>
            <a:spcAft>
              <a:spcPct val="35000"/>
            </a:spcAft>
            <a:buNone/>
          </a:pPr>
          <a:r>
            <a:rPr lang="en-US" sz="2500" kern="1200"/>
            <a:t>Confronting</a:t>
          </a:r>
        </a:p>
      </dsp:txBody>
      <dsp:txXfrm>
        <a:off x="381051" y="36596"/>
        <a:ext cx="4758306" cy="665948"/>
      </dsp:txXfrm>
    </dsp:sp>
    <dsp:sp modelId="{809D1397-37E4-4DC2-8A4C-AC079F3D9B5B}">
      <dsp:nvSpPr>
        <dsp:cNvPr id="0" name=""/>
        <dsp:cNvSpPr/>
      </dsp:nvSpPr>
      <dsp:spPr>
        <a:xfrm>
          <a:off x="0" y="1503570"/>
          <a:ext cx="6900512" cy="630000"/>
        </a:xfrm>
        <a:prstGeom prst="rect">
          <a:avLst/>
        </a:prstGeom>
        <a:solidFill>
          <a:schemeClr val="lt1">
            <a:alpha val="90000"/>
            <a:hueOff val="0"/>
            <a:satOff val="0"/>
            <a:lumOff val="0"/>
            <a:alphaOff val="0"/>
          </a:schemeClr>
        </a:solidFill>
        <a:ln w="19050" cap="flat" cmpd="sng" algn="ctr">
          <a:solidFill>
            <a:schemeClr val="accent2">
              <a:hueOff val="1610903"/>
              <a:satOff val="-4623"/>
              <a:lumOff val="-7402"/>
              <a:alphaOff val="0"/>
            </a:schemeClr>
          </a:solidFill>
          <a:prstDash val="solid"/>
          <a:miter lim="800000"/>
        </a:ln>
        <a:effectLst/>
      </dsp:spPr>
      <dsp:style>
        <a:lnRef idx="2">
          <a:scrgbClr r="0" g="0" b="0"/>
        </a:lnRef>
        <a:fillRef idx="1">
          <a:scrgbClr r="0" g="0" b="0"/>
        </a:fillRef>
        <a:effectRef idx="0">
          <a:scrgbClr r="0" g="0" b="0"/>
        </a:effectRef>
        <a:fontRef idx="minor"/>
      </dsp:style>
    </dsp:sp>
    <dsp:sp modelId="{1D441355-B523-44F7-A5B9-5CD0D4C5BBCE}">
      <dsp:nvSpPr>
        <dsp:cNvPr id="0" name=""/>
        <dsp:cNvSpPr/>
      </dsp:nvSpPr>
      <dsp:spPr>
        <a:xfrm>
          <a:off x="345025" y="1134570"/>
          <a:ext cx="4830358" cy="738000"/>
        </a:xfrm>
        <a:prstGeom prst="roundRect">
          <a:avLst/>
        </a:prstGeom>
        <a:solidFill>
          <a:schemeClr val="accent2">
            <a:hueOff val="1610903"/>
            <a:satOff val="-4623"/>
            <a:lumOff val="-740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576" tIns="0" rIns="182576" bIns="0" numCol="1" spcCol="1270" anchor="ctr" anchorCtr="0">
          <a:noAutofit/>
        </a:bodyPr>
        <a:lstStyle/>
        <a:p>
          <a:pPr marL="0" lvl="0" indent="0" algn="l" defTabSz="1111250">
            <a:lnSpc>
              <a:spcPct val="90000"/>
            </a:lnSpc>
            <a:spcBef>
              <a:spcPct val="0"/>
            </a:spcBef>
            <a:spcAft>
              <a:spcPct val="35000"/>
            </a:spcAft>
            <a:buNone/>
          </a:pPr>
          <a:r>
            <a:rPr lang="en-US" sz="2500" kern="1200"/>
            <a:t>Hostile</a:t>
          </a:r>
        </a:p>
      </dsp:txBody>
      <dsp:txXfrm>
        <a:off x="381051" y="1170596"/>
        <a:ext cx="4758306" cy="665948"/>
      </dsp:txXfrm>
    </dsp:sp>
    <dsp:sp modelId="{8B33A0B0-A3BA-451A-9B47-56EF212160F9}">
      <dsp:nvSpPr>
        <dsp:cNvPr id="0" name=""/>
        <dsp:cNvSpPr/>
      </dsp:nvSpPr>
      <dsp:spPr>
        <a:xfrm>
          <a:off x="0" y="2637570"/>
          <a:ext cx="6900512" cy="630000"/>
        </a:xfrm>
        <a:prstGeom prst="rect">
          <a:avLst/>
        </a:prstGeom>
        <a:solidFill>
          <a:schemeClr val="lt1">
            <a:alpha val="90000"/>
            <a:hueOff val="0"/>
            <a:satOff val="0"/>
            <a:lumOff val="0"/>
            <a:alphaOff val="0"/>
          </a:schemeClr>
        </a:solidFill>
        <a:ln w="19050" cap="flat" cmpd="sng" algn="ctr">
          <a:solidFill>
            <a:schemeClr val="accent2">
              <a:hueOff val="3221807"/>
              <a:satOff val="-9246"/>
              <a:lumOff val="-14805"/>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2C43C9-3ABD-4366-88FA-7E88423F0D87}">
      <dsp:nvSpPr>
        <dsp:cNvPr id="0" name=""/>
        <dsp:cNvSpPr/>
      </dsp:nvSpPr>
      <dsp:spPr>
        <a:xfrm>
          <a:off x="345025" y="2268570"/>
          <a:ext cx="4830358" cy="738000"/>
        </a:xfrm>
        <a:prstGeom prst="roundRect">
          <a:avLst/>
        </a:prstGeom>
        <a:solidFill>
          <a:schemeClr val="accent2">
            <a:hueOff val="3221807"/>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576" tIns="0" rIns="182576" bIns="0" numCol="1" spcCol="1270" anchor="ctr" anchorCtr="0">
          <a:noAutofit/>
        </a:bodyPr>
        <a:lstStyle/>
        <a:p>
          <a:pPr marL="0" lvl="0" indent="0" algn="l" defTabSz="1111250">
            <a:lnSpc>
              <a:spcPct val="90000"/>
            </a:lnSpc>
            <a:spcBef>
              <a:spcPct val="0"/>
            </a:spcBef>
            <a:spcAft>
              <a:spcPct val="35000"/>
            </a:spcAft>
            <a:buNone/>
          </a:pPr>
          <a:r>
            <a:rPr lang="en-US" sz="2500" kern="1200"/>
            <a:t>Controlled</a:t>
          </a:r>
        </a:p>
      </dsp:txBody>
      <dsp:txXfrm>
        <a:off x="381051" y="2304596"/>
        <a:ext cx="4758306" cy="665948"/>
      </dsp:txXfrm>
    </dsp:sp>
    <dsp:sp modelId="{FF728C82-4A96-4577-B32C-3959EDA4A58B}">
      <dsp:nvSpPr>
        <dsp:cNvPr id="0" name=""/>
        <dsp:cNvSpPr/>
      </dsp:nvSpPr>
      <dsp:spPr>
        <a:xfrm>
          <a:off x="0" y="3771570"/>
          <a:ext cx="6900512" cy="630000"/>
        </a:xfrm>
        <a:prstGeom prst="rect">
          <a:avLst/>
        </a:prstGeom>
        <a:solidFill>
          <a:schemeClr val="lt1">
            <a:alpha val="90000"/>
            <a:hueOff val="0"/>
            <a:satOff val="0"/>
            <a:lumOff val="0"/>
            <a:alphaOff val="0"/>
          </a:schemeClr>
        </a:solidFill>
        <a:ln w="19050" cap="flat" cmpd="sng" algn="ctr">
          <a:solidFill>
            <a:schemeClr val="accent2">
              <a:hueOff val="4832710"/>
              <a:satOff val="-13870"/>
              <a:lumOff val="-22207"/>
              <a:alphaOff val="0"/>
            </a:schemeClr>
          </a:solidFill>
          <a:prstDash val="solid"/>
          <a:miter lim="800000"/>
        </a:ln>
        <a:effectLst/>
      </dsp:spPr>
      <dsp:style>
        <a:lnRef idx="2">
          <a:scrgbClr r="0" g="0" b="0"/>
        </a:lnRef>
        <a:fillRef idx="1">
          <a:scrgbClr r="0" g="0" b="0"/>
        </a:fillRef>
        <a:effectRef idx="0">
          <a:scrgbClr r="0" g="0" b="0"/>
        </a:effectRef>
        <a:fontRef idx="minor"/>
      </dsp:style>
    </dsp:sp>
    <dsp:sp modelId="{FDD397D3-6FC1-41BE-BB57-83C8F4E67A1B}">
      <dsp:nvSpPr>
        <dsp:cNvPr id="0" name=""/>
        <dsp:cNvSpPr/>
      </dsp:nvSpPr>
      <dsp:spPr>
        <a:xfrm>
          <a:off x="345025" y="3402570"/>
          <a:ext cx="4830358" cy="738000"/>
        </a:xfrm>
        <a:prstGeom prst="roundRect">
          <a:avLst/>
        </a:prstGeom>
        <a:solidFill>
          <a:schemeClr val="accent2">
            <a:hueOff val="4832710"/>
            <a:satOff val="-13870"/>
            <a:lumOff val="-2220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576" tIns="0" rIns="182576" bIns="0" numCol="1" spcCol="1270" anchor="ctr" anchorCtr="0">
          <a:noAutofit/>
        </a:bodyPr>
        <a:lstStyle/>
        <a:p>
          <a:pPr marL="0" lvl="0" indent="0" algn="l" defTabSz="1111250">
            <a:lnSpc>
              <a:spcPct val="90000"/>
            </a:lnSpc>
            <a:spcBef>
              <a:spcPct val="0"/>
            </a:spcBef>
            <a:spcAft>
              <a:spcPct val="35000"/>
            </a:spcAft>
            <a:buNone/>
          </a:pPr>
          <a:r>
            <a:rPr lang="en-US" sz="2500" kern="1200"/>
            <a:t>Peaceful</a:t>
          </a:r>
        </a:p>
      </dsp:txBody>
      <dsp:txXfrm>
        <a:off x="381051" y="3438596"/>
        <a:ext cx="4758306" cy="665948"/>
      </dsp:txXfrm>
    </dsp:sp>
    <dsp:sp modelId="{56C9483F-38FD-4F34-8772-DB1BFCA3C3A1}">
      <dsp:nvSpPr>
        <dsp:cNvPr id="0" name=""/>
        <dsp:cNvSpPr/>
      </dsp:nvSpPr>
      <dsp:spPr>
        <a:xfrm>
          <a:off x="0" y="4905570"/>
          <a:ext cx="6900512" cy="630000"/>
        </a:xfrm>
        <a:prstGeom prst="rect">
          <a:avLst/>
        </a:prstGeom>
        <a:solidFill>
          <a:schemeClr val="lt1">
            <a:alpha val="90000"/>
            <a:hueOff val="0"/>
            <a:satOff val="0"/>
            <a:lumOff val="0"/>
            <a:alphaOff val="0"/>
          </a:schemeClr>
        </a:solidFill>
        <a:ln w="19050" cap="flat" cmpd="sng" algn="ctr">
          <a:solidFill>
            <a:schemeClr val="accent2">
              <a:hueOff val="6443614"/>
              <a:satOff val="-18493"/>
              <a:lumOff val="-29609"/>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5E7590-0920-4FC4-95BE-2451A20311FD}">
      <dsp:nvSpPr>
        <dsp:cNvPr id="0" name=""/>
        <dsp:cNvSpPr/>
      </dsp:nvSpPr>
      <dsp:spPr>
        <a:xfrm>
          <a:off x="345025" y="4536570"/>
          <a:ext cx="4830358" cy="738000"/>
        </a:xfrm>
        <a:prstGeom prst="roundRect">
          <a:avLst/>
        </a:prstGeom>
        <a:solidFill>
          <a:schemeClr val="accent2">
            <a:hueOff val="6443614"/>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2576" tIns="0" rIns="182576" bIns="0" numCol="1" spcCol="1270" anchor="ctr" anchorCtr="0">
          <a:noAutofit/>
        </a:bodyPr>
        <a:lstStyle/>
        <a:p>
          <a:pPr marL="0" lvl="0" indent="0" algn="l" defTabSz="1111250">
            <a:lnSpc>
              <a:spcPct val="90000"/>
            </a:lnSpc>
            <a:spcBef>
              <a:spcPct val="0"/>
            </a:spcBef>
            <a:spcAft>
              <a:spcPct val="35000"/>
            </a:spcAft>
            <a:buNone/>
          </a:pPr>
          <a:r>
            <a:rPr lang="en-US" sz="2500" kern="1200"/>
            <a:t>Secure</a:t>
          </a:r>
        </a:p>
      </dsp:txBody>
      <dsp:txXfrm>
        <a:off x="381051" y="4572596"/>
        <a:ext cx="4758306" cy="66594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6F767F-5BCF-4D24-98CF-0407EBAE7844}">
      <dsp:nvSpPr>
        <dsp:cNvPr id="0" name=""/>
        <dsp:cNvSpPr/>
      </dsp:nvSpPr>
      <dsp:spPr>
        <a:xfrm>
          <a:off x="3040" y="801093"/>
          <a:ext cx="2170958" cy="1378558"/>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D3FCAC-6783-4F29-A534-35DE870EF68B}">
      <dsp:nvSpPr>
        <dsp:cNvPr id="0" name=""/>
        <dsp:cNvSpPr/>
      </dsp:nvSpPr>
      <dsp:spPr>
        <a:xfrm>
          <a:off x="244258" y="1030249"/>
          <a:ext cx="2170958" cy="1378558"/>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Level of Accountability</a:t>
          </a:r>
        </a:p>
      </dsp:txBody>
      <dsp:txXfrm>
        <a:off x="284635" y="1070626"/>
        <a:ext cx="2090204" cy="1297804"/>
      </dsp:txXfrm>
    </dsp:sp>
    <dsp:sp modelId="{E8978A4D-E51F-49E4-A81F-5BD90C40B2C6}">
      <dsp:nvSpPr>
        <dsp:cNvPr id="0" name=""/>
        <dsp:cNvSpPr/>
      </dsp:nvSpPr>
      <dsp:spPr>
        <a:xfrm>
          <a:off x="2656434" y="801093"/>
          <a:ext cx="2170958" cy="1378558"/>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455842-B5E2-4AD2-9639-9D19CBEB47CB}">
      <dsp:nvSpPr>
        <dsp:cNvPr id="0" name=""/>
        <dsp:cNvSpPr/>
      </dsp:nvSpPr>
      <dsp:spPr>
        <a:xfrm>
          <a:off x="2897652" y="1030249"/>
          <a:ext cx="2170958" cy="1378558"/>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Call Accuracy</a:t>
          </a:r>
        </a:p>
      </dsp:txBody>
      <dsp:txXfrm>
        <a:off x="2938029" y="1070626"/>
        <a:ext cx="2090204" cy="1297804"/>
      </dsp:txXfrm>
    </dsp:sp>
    <dsp:sp modelId="{D50064CA-51CA-4755-B00A-AED44D857630}">
      <dsp:nvSpPr>
        <dsp:cNvPr id="0" name=""/>
        <dsp:cNvSpPr/>
      </dsp:nvSpPr>
      <dsp:spPr>
        <a:xfrm>
          <a:off x="5309828" y="801093"/>
          <a:ext cx="2170958" cy="1378558"/>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3C9D91-4EB7-4F5A-967C-B23FBE34E58E}">
      <dsp:nvSpPr>
        <dsp:cNvPr id="0" name=""/>
        <dsp:cNvSpPr/>
      </dsp:nvSpPr>
      <dsp:spPr>
        <a:xfrm>
          <a:off x="5551046" y="1030249"/>
          <a:ext cx="2170958" cy="1378558"/>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Competitive Score or Blow Out</a:t>
          </a:r>
        </a:p>
      </dsp:txBody>
      <dsp:txXfrm>
        <a:off x="5591423" y="1070626"/>
        <a:ext cx="2090204" cy="1297804"/>
      </dsp:txXfrm>
    </dsp:sp>
    <dsp:sp modelId="{0B6A473D-BF85-4B53-B491-6F5240A535CE}">
      <dsp:nvSpPr>
        <dsp:cNvPr id="0" name=""/>
        <dsp:cNvSpPr/>
      </dsp:nvSpPr>
      <dsp:spPr>
        <a:xfrm>
          <a:off x="7963222" y="801093"/>
          <a:ext cx="2170958" cy="1378558"/>
        </a:xfrm>
        <a:prstGeom prst="roundRect">
          <a:avLst>
            <a:gd name="adj" fmla="val 10000"/>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FEF8BC-630F-45F3-B912-76EE4A386342}">
      <dsp:nvSpPr>
        <dsp:cNvPr id="0" name=""/>
        <dsp:cNvSpPr/>
      </dsp:nvSpPr>
      <dsp:spPr>
        <a:xfrm>
          <a:off x="8204440" y="1030249"/>
          <a:ext cx="2170958" cy="1378558"/>
        </a:xfrm>
        <a:prstGeom prst="roundRect">
          <a:avLst>
            <a:gd name="adj" fmla="val 10000"/>
          </a:avLst>
        </a:prstGeom>
        <a:solidFill>
          <a:schemeClr val="lt2">
            <a:alpha val="90000"/>
            <a:hueOff val="0"/>
            <a:satOff val="0"/>
            <a:lumOff val="0"/>
            <a:alphaOff val="0"/>
          </a:schemeClr>
        </a:solidFill>
        <a:ln w="1905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Sportsmanship</a:t>
          </a:r>
        </a:p>
      </dsp:txBody>
      <dsp:txXfrm>
        <a:off x="8244817" y="1070626"/>
        <a:ext cx="2090204" cy="129780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F813F4-7AE8-4004-B201-5B1CE6774851}">
      <dsp:nvSpPr>
        <dsp:cNvPr id="0" name=""/>
        <dsp:cNvSpPr/>
      </dsp:nvSpPr>
      <dsp:spPr>
        <a:xfrm>
          <a:off x="610470" y="7450"/>
          <a:ext cx="1887187" cy="188718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4301B41-285C-4669-9C2B-743A06A7D401}">
      <dsp:nvSpPr>
        <dsp:cNvPr id="0" name=""/>
        <dsp:cNvSpPr/>
      </dsp:nvSpPr>
      <dsp:spPr>
        <a:xfrm>
          <a:off x="1012657" y="409638"/>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D4EF0B-1B43-408E-A70B-550A49E3B57B}">
      <dsp:nvSpPr>
        <dsp:cNvPr id="0" name=""/>
        <dsp:cNvSpPr/>
      </dsp:nvSpPr>
      <dsp:spPr>
        <a:xfrm>
          <a:off x="7188" y="2482451"/>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Definition</a:t>
          </a:r>
        </a:p>
      </dsp:txBody>
      <dsp:txXfrm>
        <a:off x="7188" y="2482451"/>
        <a:ext cx="3093750" cy="720000"/>
      </dsp:txXfrm>
    </dsp:sp>
    <dsp:sp modelId="{CBBB1831-F1C9-4E6F-8C8C-4B007A8314F0}">
      <dsp:nvSpPr>
        <dsp:cNvPr id="0" name=""/>
        <dsp:cNvSpPr/>
      </dsp:nvSpPr>
      <dsp:spPr>
        <a:xfrm>
          <a:off x="4245626" y="7450"/>
          <a:ext cx="1887187" cy="188718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1E5A762-DC7A-4572-878F-48291EE0AF4F}">
      <dsp:nvSpPr>
        <dsp:cNvPr id="0" name=""/>
        <dsp:cNvSpPr/>
      </dsp:nvSpPr>
      <dsp:spPr>
        <a:xfrm>
          <a:off x="4647813" y="409638"/>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7FE1AD9-E019-43A1-B544-ECACCC3F5980}">
      <dsp:nvSpPr>
        <dsp:cNvPr id="0" name=""/>
        <dsp:cNvSpPr/>
      </dsp:nvSpPr>
      <dsp:spPr>
        <a:xfrm>
          <a:off x="3642345" y="2482451"/>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Elements That Effect</a:t>
          </a:r>
        </a:p>
      </dsp:txBody>
      <dsp:txXfrm>
        <a:off x="3642345" y="2482451"/>
        <a:ext cx="3093750" cy="720000"/>
      </dsp:txXfrm>
    </dsp:sp>
    <dsp:sp modelId="{9907849B-368D-4470-843C-BD8152AFC504}">
      <dsp:nvSpPr>
        <dsp:cNvPr id="0" name=""/>
        <dsp:cNvSpPr/>
      </dsp:nvSpPr>
      <dsp:spPr>
        <a:xfrm>
          <a:off x="7880782" y="7450"/>
          <a:ext cx="1887187" cy="1887187"/>
        </a:xfrm>
        <a:prstGeom prst="round2DiagRect">
          <a:avLst>
            <a:gd name="adj1" fmla="val 29727"/>
            <a:gd name="adj2" fmla="val 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A72EAE-ECD9-49FC-9657-5A78391BB5B5}">
      <dsp:nvSpPr>
        <dsp:cNvPr id="0" name=""/>
        <dsp:cNvSpPr/>
      </dsp:nvSpPr>
      <dsp:spPr>
        <a:xfrm>
          <a:off x="8282970" y="409638"/>
          <a:ext cx="1082812" cy="1082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CEDAF7-85E9-44CF-B508-45A0D5017277}">
      <dsp:nvSpPr>
        <dsp:cNvPr id="0" name=""/>
        <dsp:cNvSpPr/>
      </dsp:nvSpPr>
      <dsp:spPr>
        <a:xfrm>
          <a:off x="7277501" y="2482451"/>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Additional Tips</a:t>
          </a:r>
        </a:p>
      </dsp:txBody>
      <dsp:txXfrm>
        <a:off x="7277501" y="2482451"/>
        <a:ext cx="309375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20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1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1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27">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2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5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7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18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20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1A67EF-ACA9-44A4-8C07-5D928A5E5076}"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BC4311-71B0-446C-84F6-5EF8F277077E}" type="slidenum">
              <a:rPr lang="en-US" smtClean="0"/>
              <a:t>‹#›</a:t>
            </a:fld>
            <a:endParaRPr lang="en-US"/>
          </a:p>
        </p:txBody>
      </p:sp>
    </p:spTree>
    <p:extLst>
      <p:ext uri="{BB962C8B-B14F-4D97-AF65-F5344CB8AC3E}">
        <p14:creationId xmlns:p14="http://schemas.microsoft.com/office/powerpoint/2010/main" val="1556384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BC4311-71B0-446C-84F6-5EF8F277077E}" type="slidenum">
              <a:rPr lang="en-US" smtClean="0"/>
              <a:t>1</a:t>
            </a:fld>
            <a:endParaRPr lang="en-US"/>
          </a:p>
        </p:txBody>
      </p:sp>
    </p:spTree>
    <p:extLst>
      <p:ext uri="{BB962C8B-B14F-4D97-AF65-F5344CB8AC3E}">
        <p14:creationId xmlns:p14="http://schemas.microsoft.com/office/powerpoint/2010/main" val="41660834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BC4311-71B0-446C-84F6-5EF8F277077E}" type="slidenum">
              <a:rPr lang="en-US" smtClean="0"/>
              <a:t>8</a:t>
            </a:fld>
            <a:endParaRPr lang="en-US"/>
          </a:p>
        </p:txBody>
      </p:sp>
    </p:spTree>
    <p:extLst>
      <p:ext uri="{BB962C8B-B14F-4D97-AF65-F5344CB8AC3E}">
        <p14:creationId xmlns:p14="http://schemas.microsoft.com/office/powerpoint/2010/main" val="2532586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BC4311-71B0-446C-84F6-5EF8F277077E}" type="slidenum">
              <a:rPr lang="en-US" smtClean="0"/>
              <a:t>9</a:t>
            </a:fld>
            <a:endParaRPr lang="en-US"/>
          </a:p>
        </p:txBody>
      </p:sp>
    </p:spTree>
    <p:extLst>
      <p:ext uri="{BB962C8B-B14F-4D97-AF65-F5344CB8AC3E}">
        <p14:creationId xmlns:p14="http://schemas.microsoft.com/office/powerpoint/2010/main" val="12618134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056F4-3D66-860F-8275-0469FFAD58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B570ED7-A0D9-9B4A-46E7-E79205C267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7E7E93-BC6B-C455-1815-F0FB8E639C3E}"/>
              </a:ext>
            </a:extLst>
          </p:cNvPr>
          <p:cNvSpPr>
            <a:spLocks noGrp="1"/>
          </p:cNvSpPr>
          <p:nvPr>
            <p:ph type="dt" sz="half" idx="10"/>
          </p:nvPr>
        </p:nvSpPr>
        <p:spPr/>
        <p:txBody>
          <a:bodyPr/>
          <a:lstStyle/>
          <a:p>
            <a:fld id="{A635E67C-083B-4993-9488-FA9639E97C90}" type="datetimeFigureOut">
              <a:rPr lang="en-US" smtClean="0"/>
              <a:t>9/22/2026</a:t>
            </a:fld>
            <a:endParaRPr lang="en-US"/>
          </a:p>
        </p:txBody>
      </p:sp>
      <p:sp>
        <p:nvSpPr>
          <p:cNvPr id="5" name="Footer Placeholder 4">
            <a:extLst>
              <a:ext uri="{FF2B5EF4-FFF2-40B4-BE49-F238E27FC236}">
                <a16:creationId xmlns:a16="http://schemas.microsoft.com/office/drawing/2014/main" id="{D6A01958-F887-FAB3-893F-8D8C7CE54F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692374-3CB6-1E8C-AB4E-08B9B891CE4E}"/>
              </a:ext>
            </a:extLst>
          </p:cNvPr>
          <p:cNvSpPr>
            <a:spLocks noGrp="1"/>
          </p:cNvSpPr>
          <p:nvPr>
            <p:ph type="sldNum" sz="quarter" idx="12"/>
          </p:nvPr>
        </p:nvSpPr>
        <p:spPr/>
        <p:txBody>
          <a:bodyPr/>
          <a:lstStyle/>
          <a:p>
            <a:fld id="{E5845DF2-2B72-4302-BBEC-D2057B77ADD9}" type="slidenum">
              <a:rPr lang="en-US" smtClean="0"/>
              <a:t>‹#›</a:t>
            </a:fld>
            <a:endParaRPr lang="en-US"/>
          </a:p>
        </p:txBody>
      </p:sp>
    </p:spTree>
    <p:extLst>
      <p:ext uri="{BB962C8B-B14F-4D97-AF65-F5344CB8AC3E}">
        <p14:creationId xmlns:p14="http://schemas.microsoft.com/office/powerpoint/2010/main" val="2578195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AB5B4-7A5F-2DB1-7F6C-5DC1089383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724D4C-96F5-C3EE-9699-B426C385F3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CCF841-7F0F-4037-7BBD-4136F18ACCA6}"/>
              </a:ext>
            </a:extLst>
          </p:cNvPr>
          <p:cNvSpPr>
            <a:spLocks noGrp="1"/>
          </p:cNvSpPr>
          <p:nvPr>
            <p:ph type="dt" sz="half" idx="10"/>
          </p:nvPr>
        </p:nvSpPr>
        <p:spPr/>
        <p:txBody>
          <a:bodyPr/>
          <a:lstStyle/>
          <a:p>
            <a:fld id="{A635E67C-083B-4993-9488-FA9639E97C90}" type="datetimeFigureOut">
              <a:rPr lang="en-US" smtClean="0"/>
              <a:t>9/22/2026</a:t>
            </a:fld>
            <a:endParaRPr lang="en-US"/>
          </a:p>
        </p:txBody>
      </p:sp>
      <p:sp>
        <p:nvSpPr>
          <p:cNvPr id="5" name="Footer Placeholder 4">
            <a:extLst>
              <a:ext uri="{FF2B5EF4-FFF2-40B4-BE49-F238E27FC236}">
                <a16:creationId xmlns:a16="http://schemas.microsoft.com/office/drawing/2014/main" id="{D3AA6F07-8F94-BA51-11B5-1033730F56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301D28-4EB7-0ADF-6CF1-2F059DFB2A01}"/>
              </a:ext>
            </a:extLst>
          </p:cNvPr>
          <p:cNvSpPr>
            <a:spLocks noGrp="1"/>
          </p:cNvSpPr>
          <p:nvPr>
            <p:ph type="sldNum" sz="quarter" idx="12"/>
          </p:nvPr>
        </p:nvSpPr>
        <p:spPr/>
        <p:txBody>
          <a:bodyPr/>
          <a:lstStyle/>
          <a:p>
            <a:fld id="{E5845DF2-2B72-4302-BBEC-D2057B77ADD9}" type="slidenum">
              <a:rPr lang="en-US" smtClean="0"/>
              <a:t>‹#›</a:t>
            </a:fld>
            <a:endParaRPr lang="en-US"/>
          </a:p>
        </p:txBody>
      </p:sp>
    </p:spTree>
    <p:extLst>
      <p:ext uri="{BB962C8B-B14F-4D97-AF65-F5344CB8AC3E}">
        <p14:creationId xmlns:p14="http://schemas.microsoft.com/office/powerpoint/2010/main" val="3649178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BCA9F-64FD-388A-93B0-8EA62F7C8C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8627166-0DC7-2D72-308C-3262865ABAC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A5E69B-2B7A-E28A-1B02-9A38E49C9406}"/>
              </a:ext>
            </a:extLst>
          </p:cNvPr>
          <p:cNvSpPr>
            <a:spLocks noGrp="1"/>
          </p:cNvSpPr>
          <p:nvPr>
            <p:ph type="dt" sz="half" idx="10"/>
          </p:nvPr>
        </p:nvSpPr>
        <p:spPr/>
        <p:txBody>
          <a:bodyPr/>
          <a:lstStyle/>
          <a:p>
            <a:fld id="{A635E67C-083B-4993-9488-FA9639E97C90}" type="datetimeFigureOut">
              <a:rPr lang="en-US" smtClean="0"/>
              <a:t>9/22/2026</a:t>
            </a:fld>
            <a:endParaRPr lang="en-US"/>
          </a:p>
        </p:txBody>
      </p:sp>
      <p:sp>
        <p:nvSpPr>
          <p:cNvPr id="5" name="Footer Placeholder 4">
            <a:extLst>
              <a:ext uri="{FF2B5EF4-FFF2-40B4-BE49-F238E27FC236}">
                <a16:creationId xmlns:a16="http://schemas.microsoft.com/office/drawing/2014/main" id="{3AD5B027-EECF-667C-6B10-3C3F404BCD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D1229C-6245-1C34-D18B-71FDC0D307FA}"/>
              </a:ext>
            </a:extLst>
          </p:cNvPr>
          <p:cNvSpPr>
            <a:spLocks noGrp="1"/>
          </p:cNvSpPr>
          <p:nvPr>
            <p:ph type="sldNum" sz="quarter" idx="12"/>
          </p:nvPr>
        </p:nvSpPr>
        <p:spPr/>
        <p:txBody>
          <a:bodyPr/>
          <a:lstStyle/>
          <a:p>
            <a:fld id="{E5845DF2-2B72-4302-BBEC-D2057B77ADD9}" type="slidenum">
              <a:rPr lang="en-US" smtClean="0"/>
              <a:t>‹#›</a:t>
            </a:fld>
            <a:endParaRPr lang="en-US"/>
          </a:p>
        </p:txBody>
      </p:sp>
    </p:spTree>
    <p:extLst>
      <p:ext uri="{BB962C8B-B14F-4D97-AF65-F5344CB8AC3E}">
        <p14:creationId xmlns:p14="http://schemas.microsoft.com/office/powerpoint/2010/main" val="2002254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D616B-28F4-ED7E-05A8-213E1048F3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850256-6A7E-FD81-ACA5-6E3CC531EFC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A12655-C6CF-4291-BBD2-309DE05F6C5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B2D318-FB45-1DF4-080D-C4173DE4F575}"/>
              </a:ext>
            </a:extLst>
          </p:cNvPr>
          <p:cNvSpPr>
            <a:spLocks noGrp="1"/>
          </p:cNvSpPr>
          <p:nvPr>
            <p:ph type="dt" sz="half" idx="10"/>
          </p:nvPr>
        </p:nvSpPr>
        <p:spPr/>
        <p:txBody>
          <a:bodyPr/>
          <a:lstStyle/>
          <a:p>
            <a:fld id="{A635E67C-083B-4993-9488-FA9639E97C90}" type="datetimeFigureOut">
              <a:rPr lang="en-US" smtClean="0"/>
              <a:t>9/22/2026</a:t>
            </a:fld>
            <a:endParaRPr lang="en-US"/>
          </a:p>
        </p:txBody>
      </p:sp>
      <p:sp>
        <p:nvSpPr>
          <p:cNvPr id="6" name="Footer Placeholder 5">
            <a:extLst>
              <a:ext uri="{FF2B5EF4-FFF2-40B4-BE49-F238E27FC236}">
                <a16:creationId xmlns:a16="http://schemas.microsoft.com/office/drawing/2014/main" id="{BCB5A189-C6F2-481F-6140-CA1CF9538D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816896-B28D-6395-D96D-FECCE9635521}"/>
              </a:ext>
            </a:extLst>
          </p:cNvPr>
          <p:cNvSpPr>
            <a:spLocks noGrp="1"/>
          </p:cNvSpPr>
          <p:nvPr>
            <p:ph type="sldNum" sz="quarter" idx="12"/>
          </p:nvPr>
        </p:nvSpPr>
        <p:spPr/>
        <p:txBody>
          <a:bodyPr/>
          <a:lstStyle/>
          <a:p>
            <a:fld id="{E5845DF2-2B72-4302-BBEC-D2057B77ADD9}" type="slidenum">
              <a:rPr lang="en-US" smtClean="0"/>
              <a:t>‹#›</a:t>
            </a:fld>
            <a:endParaRPr lang="en-US"/>
          </a:p>
        </p:txBody>
      </p:sp>
    </p:spTree>
    <p:extLst>
      <p:ext uri="{BB962C8B-B14F-4D97-AF65-F5344CB8AC3E}">
        <p14:creationId xmlns:p14="http://schemas.microsoft.com/office/powerpoint/2010/main" val="1465641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17509-FFE3-7211-5871-D02FC9F229F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7BC3BF-8142-E2DC-1E41-20D77B32AE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CDAC3E-A186-E94F-83DA-A79A8F7069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08315B-401F-3071-753B-3E5EFC1C6E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2DC7B1-C90C-5A35-2E9B-813C5259AA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DD74AF7-D615-08C4-61EA-52CD420E0DDE}"/>
              </a:ext>
            </a:extLst>
          </p:cNvPr>
          <p:cNvSpPr>
            <a:spLocks noGrp="1"/>
          </p:cNvSpPr>
          <p:nvPr>
            <p:ph type="dt" sz="half" idx="10"/>
          </p:nvPr>
        </p:nvSpPr>
        <p:spPr/>
        <p:txBody>
          <a:bodyPr/>
          <a:lstStyle/>
          <a:p>
            <a:fld id="{A635E67C-083B-4993-9488-FA9639E97C90}" type="datetimeFigureOut">
              <a:rPr lang="en-US" smtClean="0"/>
              <a:t>9/22/2026</a:t>
            </a:fld>
            <a:endParaRPr lang="en-US"/>
          </a:p>
        </p:txBody>
      </p:sp>
      <p:sp>
        <p:nvSpPr>
          <p:cNvPr id="8" name="Footer Placeholder 7">
            <a:extLst>
              <a:ext uri="{FF2B5EF4-FFF2-40B4-BE49-F238E27FC236}">
                <a16:creationId xmlns:a16="http://schemas.microsoft.com/office/drawing/2014/main" id="{D27F8EF1-9286-118F-A444-A70C8CEA50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0CF138-A03B-E40A-6499-438DCB2073DC}"/>
              </a:ext>
            </a:extLst>
          </p:cNvPr>
          <p:cNvSpPr>
            <a:spLocks noGrp="1"/>
          </p:cNvSpPr>
          <p:nvPr>
            <p:ph type="sldNum" sz="quarter" idx="12"/>
          </p:nvPr>
        </p:nvSpPr>
        <p:spPr/>
        <p:txBody>
          <a:bodyPr/>
          <a:lstStyle/>
          <a:p>
            <a:fld id="{E5845DF2-2B72-4302-BBEC-D2057B77ADD9}" type="slidenum">
              <a:rPr lang="en-US" smtClean="0"/>
              <a:t>‹#›</a:t>
            </a:fld>
            <a:endParaRPr lang="en-US"/>
          </a:p>
        </p:txBody>
      </p:sp>
    </p:spTree>
    <p:extLst>
      <p:ext uri="{BB962C8B-B14F-4D97-AF65-F5344CB8AC3E}">
        <p14:creationId xmlns:p14="http://schemas.microsoft.com/office/powerpoint/2010/main" val="924696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CA704-0D82-AC8C-863A-61F64038292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4339A9-32AC-F797-A9D1-505081912DA8}"/>
              </a:ext>
            </a:extLst>
          </p:cNvPr>
          <p:cNvSpPr>
            <a:spLocks noGrp="1"/>
          </p:cNvSpPr>
          <p:nvPr>
            <p:ph type="dt" sz="half" idx="10"/>
          </p:nvPr>
        </p:nvSpPr>
        <p:spPr/>
        <p:txBody>
          <a:bodyPr/>
          <a:lstStyle/>
          <a:p>
            <a:fld id="{A635E67C-083B-4993-9488-FA9639E97C90}" type="datetimeFigureOut">
              <a:rPr lang="en-US" smtClean="0"/>
              <a:t>9/22/2026</a:t>
            </a:fld>
            <a:endParaRPr lang="en-US"/>
          </a:p>
        </p:txBody>
      </p:sp>
      <p:sp>
        <p:nvSpPr>
          <p:cNvPr id="4" name="Footer Placeholder 3">
            <a:extLst>
              <a:ext uri="{FF2B5EF4-FFF2-40B4-BE49-F238E27FC236}">
                <a16:creationId xmlns:a16="http://schemas.microsoft.com/office/drawing/2014/main" id="{F6608853-7600-B1AE-9875-DC8129C236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39A589-D887-4BCA-6126-00691659BF84}"/>
              </a:ext>
            </a:extLst>
          </p:cNvPr>
          <p:cNvSpPr>
            <a:spLocks noGrp="1"/>
          </p:cNvSpPr>
          <p:nvPr>
            <p:ph type="sldNum" sz="quarter" idx="12"/>
          </p:nvPr>
        </p:nvSpPr>
        <p:spPr/>
        <p:txBody>
          <a:bodyPr/>
          <a:lstStyle/>
          <a:p>
            <a:fld id="{E5845DF2-2B72-4302-BBEC-D2057B77ADD9}" type="slidenum">
              <a:rPr lang="en-US" smtClean="0"/>
              <a:t>‹#›</a:t>
            </a:fld>
            <a:endParaRPr lang="en-US"/>
          </a:p>
        </p:txBody>
      </p:sp>
    </p:spTree>
    <p:extLst>
      <p:ext uri="{BB962C8B-B14F-4D97-AF65-F5344CB8AC3E}">
        <p14:creationId xmlns:p14="http://schemas.microsoft.com/office/powerpoint/2010/main" val="5014434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CD1BB5-E6F8-963F-1971-C837B477A433}"/>
              </a:ext>
            </a:extLst>
          </p:cNvPr>
          <p:cNvSpPr>
            <a:spLocks noGrp="1"/>
          </p:cNvSpPr>
          <p:nvPr>
            <p:ph type="dt" sz="half" idx="10"/>
          </p:nvPr>
        </p:nvSpPr>
        <p:spPr/>
        <p:txBody>
          <a:bodyPr/>
          <a:lstStyle/>
          <a:p>
            <a:fld id="{A635E67C-083B-4993-9488-FA9639E97C90}" type="datetimeFigureOut">
              <a:rPr lang="en-US" smtClean="0"/>
              <a:t>9/22/2026</a:t>
            </a:fld>
            <a:endParaRPr lang="en-US"/>
          </a:p>
        </p:txBody>
      </p:sp>
      <p:sp>
        <p:nvSpPr>
          <p:cNvPr id="3" name="Footer Placeholder 2">
            <a:extLst>
              <a:ext uri="{FF2B5EF4-FFF2-40B4-BE49-F238E27FC236}">
                <a16:creationId xmlns:a16="http://schemas.microsoft.com/office/drawing/2014/main" id="{A1FA7C76-0E9B-4244-390A-B528A361C1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32C5A2B-5B94-FE3D-9E56-76F0C8084397}"/>
              </a:ext>
            </a:extLst>
          </p:cNvPr>
          <p:cNvSpPr>
            <a:spLocks noGrp="1"/>
          </p:cNvSpPr>
          <p:nvPr>
            <p:ph type="sldNum" sz="quarter" idx="12"/>
          </p:nvPr>
        </p:nvSpPr>
        <p:spPr/>
        <p:txBody>
          <a:bodyPr/>
          <a:lstStyle/>
          <a:p>
            <a:fld id="{E5845DF2-2B72-4302-BBEC-D2057B77ADD9}" type="slidenum">
              <a:rPr lang="en-US" smtClean="0"/>
              <a:t>‹#›</a:t>
            </a:fld>
            <a:endParaRPr lang="en-US"/>
          </a:p>
        </p:txBody>
      </p:sp>
    </p:spTree>
    <p:extLst>
      <p:ext uri="{BB962C8B-B14F-4D97-AF65-F5344CB8AC3E}">
        <p14:creationId xmlns:p14="http://schemas.microsoft.com/office/powerpoint/2010/main" val="105327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08B49-322A-4325-B439-ABE8FDFF87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C0C6402-D2F9-BFFF-C6E5-125AB73832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687878-A5C6-5EB5-CBB3-B4D32549B6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C7ED06-2443-09DF-461A-8C704C0C19A0}"/>
              </a:ext>
            </a:extLst>
          </p:cNvPr>
          <p:cNvSpPr>
            <a:spLocks noGrp="1"/>
          </p:cNvSpPr>
          <p:nvPr>
            <p:ph type="dt" sz="half" idx="10"/>
          </p:nvPr>
        </p:nvSpPr>
        <p:spPr/>
        <p:txBody>
          <a:bodyPr/>
          <a:lstStyle/>
          <a:p>
            <a:fld id="{A635E67C-083B-4993-9488-FA9639E97C90}" type="datetimeFigureOut">
              <a:rPr lang="en-US" smtClean="0"/>
              <a:t>9/22/2026</a:t>
            </a:fld>
            <a:endParaRPr lang="en-US"/>
          </a:p>
        </p:txBody>
      </p:sp>
      <p:sp>
        <p:nvSpPr>
          <p:cNvPr id="6" name="Footer Placeholder 5">
            <a:extLst>
              <a:ext uri="{FF2B5EF4-FFF2-40B4-BE49-F238E27FC236}">
                <a16:creationId xmlns:a16="http://schemas.microsoft.com/office/drawing/2014/main" id="{E3677EFF-D7FA-123B-1CCC-7972ED84F0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D96331-A64E-4EB5-30B9-AA7970BD5480}"/>
              </a:ext>
            </a:extLst>
          </p:cNvPr>
          <p:cNvSpPr>
            <a:spLocks noGrp="1"/>
          </p:cNvSpPr>
          <p:nvPr>
            <p:ph type="sldNum" sz="quarter" idx="12"/>
          </p:nvPr>
        </p:nvSpPr>
        <p:spPr/>
        <p:txBody>
          <a:bodyPr/>
          <a:lstStyle/>
          <a:p>
            <a:fld id="{E5845DF2-2B72-4302-BBEC-D2057B77ADD9}" type="slidenum">
              <a:rPr lang="en-US" smtClean="0"/>
              <a:t>‹#›</a:t>
            </a:fld>
            <a:endParaRPr lang="en-US"/>
          </a:p>
        </p:txBody>
      </p:sp>
    </p:spTree>
    <p:extLst>
      <p:ext uri="{BB962C8B-B14F-4D97-AF65-F5344CB8AC3E}">
        <p14:creationId xmlns:p14="http://schemas.microsoft.com/office/powerpoint/2010/main" val="4119537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95368-E9A9-F4B4-247F-989134B7F0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323F00-DDF2-AD1B-140C-0EEA550986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E4E6AC-7CC7-C949-83A0-23AC648C61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F465D1-0E9A-B6B8-E90F-7A88E7BE72BF}"/>
              </a:ext>
            </a:extLst>
          </p:cNvPr>
          <p:cNvSpPr>
            <a:spLocks noGrp="1"/>
          </p:cNvSpPr>
          <p:nvPr>
            <p:ph type="dt" sz="half" idx="10"/>
          </p:nvPr>
        </p:nvSpPr>
        <p:spPr/>
        <p:txBody>
          <a:bodyPr/>
          <a:lstStyle/>
          <a:p>
            <a:fld id="{A635E67C-083B-4993-9488-FA9639E97C90}" type="datetimeFigureOut">
              <a:rPr lang="en-US" smtClean="0"/>
              <a:t>9/22/2026</a:t>
            </a:fld>
            <a:endParaRPr lang="en-US"/>
          </a:p>
        </p:txBody>
      </p:sp>
      <p:sp>
        <p:nvSpPr>
          <p:cNvPr id="6" name="Footer Placeholder 5">
            <a:extLst>
              <a:ext uri="{FF2B5EF4-FFF2-40B4-BE49-F238E27FC236}">
                <a16:creationId xmlns:a16="http://schemas.microsoft.com/office/drawing/2014/main" id="{66D83B85-49EE-756B-E057-46C85A9ED4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1420E3-54F8-F034-4CB5-5F9C30ADA207}"/>
              </a:ext>
            </a:extLst>
          </p:cNvPr>
          <p:cNvSpPr>
            <a:spLocks noGrp="1"/>
          </p:cNvSpPr>
          <p:nvPr>
            <p:ph type="sldNum" sz="quarter" idx="12"/>
          </p:nvPr>
        </p:nvSpPr>
        <p:spPr/>
        <p:txBody>
          <a:bodyPr/>
          <a:lstStyle/>
          <a:p>
            <a:fld id="{E5845DF2-2B72-4302-BBEC-D2057B77ADD9}" type="slidenum">
              <a:rPr lang="en-US" smtClean="0"/>
              <a:t>‹#›</a:t>
            </a:fld>
            <a:endParaRPr lang="en-US"/>
          </a:p>
        </p:txBody>
      </p:sp>
    </p:spTree>
    <p:extLst>
      <p:ext uri="{BB962C8B-B14F-4D97-AF65-F5344CB8AC3E}">
        <p14:creationId xmlns:p14="http://schemas.microsoft.com/office/powerpoint/2010/main" val="39274162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F5C1-D080-C1D8-8517-61B8E6891F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B4F72F-5E44-038E-F5DD-9E3D581CBB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A30E27-A599-CE4B-E40A-AA24E6747F1F}"/>
              </a:ext>
            </a:extLst>
          </p:cNvPr>
          <p:cNvSpPr>
            <a:spLocks noGrp="1"/>
          </p:cNvSpPr>
          <p:nvPr>
            <p:ph type="dt" sz="half" idx="10"/>
          </p:nvPr>
        </p:nvSpPr>
        <p:spPr/>
        <p:txBody>
          <a:bodyPr/>
          <a:lstStyle/>
          <a:p>
            <a:fld id="{A635E67C-083B-4993-9488-FA9639E97C90}" type="datetimeFigureOut">
              <a:rPr lang="en-US" smtClean="0"/>
              <a:t>9/22/2026</a:t>
            </a:fld>
            <a:endParaRPr lang="en-US"/>
          </a:p>
        </p:txBody>
      </p:sp>
      <p:sp>
        <p:nvSpPr>
          <p:cNvPr id="5" name="Footer Placeholder 4">
            <a:extLst>
              <a:ext uri="{FF2B5EF4-FFF2-40B4-BE49-F238E27FC236}">
                <a16:creationId xmlns:a16="http://schemas.microsoft.com/office/drawing/2014/main" id="{C3900AA0-E138-2E6A-ED47-64E72816A5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01F0AA-7DDB-CA58-C746-628A26444790}"/>
              </a:ext>
            </a:extLst>
          </p:cNvPr>
          <p:cNvSpPr>
            <a:spLocks noGrp="1"/>
          </p:cNvSpPr>
          <p:nvPr>
            <p:ph type="sldNum" sz="quarter" idx="12"/>
          </p:nvPr>
        </p:nvSpPr>
        <p:spPr/>
        <p:txBody>
          <a:bodyPr/>
          <a:lstStyle/>
          <a:p>
            <a:fld id="{E5845DF2-2B72-4302-BBEC-D2057B77ADD9}" type="slidenum">
              <a:rPr lang="en-US" smtClean="0"/>
              <a:t>‹#›</a:t>
            </a:fld>
            <a:endParaRPr lang="en-US"/>
          </a:p>
        </p:txBody>
      </p:sp>
    </p:spTree>
    <p:extLst>
      <p:ext uri="{BB962C8B-B14F-4D97-AF65-F5344CB8AC3E}">
        <p14:creationId xmlns:p14="http://schemas.microsoft.com/office/powerpoint/2010/main" val="1079296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32FFE9-DA40-DD16-9A98-FD083E640D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0D85B6-E4F3-C833-0644-4E5D815EC2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77B6A0-32DD-F5E5-A1B9-4A01517B7C87}"/>
              </a:ext>
            </a:extLst>
          </p:cNvPr>
          <p:cNvSpPr>
            <a:spLocks noGrp="1"/>
          </p:cNvSpPr>
          <p:nvPr>
            <p:ph type="dt" sz="half" idx="10"/>
          </p:nvPr>
        </p:nvSpPr>
        <p:spPr/>
        <p:txBody>
          <a:bodyPr/>
          <a:lstStyle/>
          <a:p>
            <a:fld id="{A635E67C-083B-4993-9488-FA9639E97C90}" type="datetimeFigureOut">
              <a:rPr lang="en-US" smtClean="0"/>
              <a:t>9/22/2026</a:t>
            </a:fld>
            <a:endParaRPr lang="en-US"/>
          </a:p>
        </p:txBody>
      </p:sp>
      <p:sp>
        <p:nvSpPr>
          <p:cNvPr id="5" name="Footer Placeholder 4">
            <a:extLst>
              <a:ext uri="{FF2B5EF4-FFF2-40B4-BE49-F238E27FC236}">
                <a16:creationId xmlns:a16="http://schemas.microsoft.com/office/drawing/2014/main" id="{3CD6A470-0A86-AE92-9C30-1A862CB113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9DCAAE-54E1-D81F-9798-8B389E38AD99}"/>
              </a:ext>
            </a:extLst>
          </p:cNvPr>
          <p:cNvSpPr>
            <a:spLocks noGrp="1"/>
          </p:cNvSpPr>
          <p:nvPr>
            <p:ph type="sldNum" sz="quarter" idx="12"/>
          </p:nvPr>
        </p:nvSpPr>
        <p:spPr/>
        <p:txBody>
          <a:bodyPr/>
          <a:lstStyle/>
          <a:p>
            <a:fld id="{E5845DF2-2B72-4302-BBEC-D2057B77ADD9}" type="slidenum">
              <a:rPr lang="en-US" smtClean="0"/>
              <a:t>‹#›</a:t>
            </a:fld>
            <a:endParaRPr lang="en-US"/>
          </a:p>
        </p:txBody>
      </p:sp>
    </p:spTree>
    <p:extLst>
      <p:ext uri="{BB962C8B-B14F-4D97-AF65-F5344CB8AC3E}">
        <p14:creationId xmlns:p14="http://schemas.microsoft.com/office/powerpoint/2010/main" val="345351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A5DFA4-DB9C-95B3-DFB5-80012A9D14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E108CD-B5E2-9BEE-0993-1A0C1846F1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1CA25C-87A0-BE4A-B4C7-E91DB8A1F5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635E67C-083B-4993-9488-FA9639E97C90}" type="datetimeFigureOut">
              <a:rPr lang="en-US" smtClean="0"/>
              <a:t>9/22/2026</a:t>
            </a:fld>
            <a:endParaRPr lang="en-US"/>
          </a:p>
        </p:txBody>
      </p:sp>
      <p:sp>
        <p:nvSpPr>
          <p:cNvPr id="5" name="Footer Placeholder 4">
            <a:extLst>
              <a:ext uri="{FF2B5EF4-FFF2-40B4-BE49-F238E27FC236}">
                <a16:creationId xmlns:a16="http://schemas.microsoft.com/office/drawing/2014/main" id="{2BE63D3B-64A3-BE16-E633-D4165E084B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1AFAD74-FC2C-D9A5-223E-6CAA9C3593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5845DF2-2B72-4302-BBEC-D2057B77ADD9}" type="slidenum">
              <a:rPr lang="en-US" smtClean="0"/>
              <a:t>‹#›</a:t>
            </a:fld>
            <a:endParaRPr lang="en-US"/>
          </a:p>
        </p:txBody>
      </p:sp>
    </p:spTree>
    <p:extLst>
      <p:ext uri="{BB962C8B-B14F-4D97-AF65-F5344CB8AC3E}">
        <p14:creationId xmlns:p14="http://schemas.microsoft.com/office/powerpoint/2010/main" val="10644881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a:extLst>
              <a:ext uri="{FF2B5EF4-FFF2-40B4-BE49-F238E27FC236}">
                <a16:creationId xmlns:a16="http://schemas.microsoft.com/office/drawing/2014/main" id="{0064F06B-74EF-E72D-D040-C7F5E664BDAC}"/>
              </a:ext>
            </a:extLst>
          </p:cNvPr>
          <p:cNvPicPr>
            <a:picLocks noChangeAspect="1"/>
          </p:cNvPicPr>
          <p:nvPr/>
        </p:nvPicPr>
        <p:blipFill>
          <a:blip r:embed="rId3"/>
          <a:srcRect l="19759" r="930"/>
          <a:stretch>
            <a:fillRect/>
          </a:stretch>
        </p:blipFill>
        <p:spPr>
          <a:xfrm>
            <a:off x="1" y="10"/>
            <a:ext cx="9669642" cy="6857990"/>
          </a:xfrm>
          <a:prstGeom prst="rect">
            <a:avLst/>
          </a:prstGeom>
        </p:spPr>
      </p:pic>
      <p:sp>
        <p:nvSpPr>
          <p:cNvPr id="19" name="Rectangle 18">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Content Placeholder 13">
            <a:extLst>
              <a:ext uri="{FF2B5EF4-FFF2-40B4-BE49-F238E27FC236}">
                <a16:creationId xmlns:a16="http://schemas.microsoft.com/office/drawing/2014/main" id="{4E540B7B-F7CA-8FBB-E6B6-F8272001F075}"/>
              </a:ext>
            </a:extLst>
          </p:cNvPr>
          <p:cNvSpPr>
            <a:spLocks noGrp="1"/>
          </p:cNvSpPr>
          <p:nvPr>
            <p:ph idx="1"/>
          </p:nvPr>
        </p:nvSpPr>
        <p:spPr>
          <a:xfrm>
            <a:off x="8620125" y="2486024"/>
            <a:ext cx="3409949" cy="3319463"/>
          </a:xfrm>
        </p:spPr>
        <p:txBody>
          <a:bodyPr>
            <a:noAutofit/>
          </a:bodyPr>
          <a:lstStyle/>
          <a:p>
            <a:r>
              <a:rPr lang="en-US" sz="4000" dirty="0"/>
              <a:t>Training Basketball Officials</a:t>
            </a:r>
          </a:p>
          <a:p>
            <a:r>
              <a:rPr lang="en-US" sz="4000" dirty="0"/>
              <a:t>Game Management</a:t>
            </a:r>
          </a:p>
        </p:txBody>
      </p:sp>
    </p:spTree>
    <p:extLst>
      <p:ext uri="{BB962C8B-B14F-4D97-AF65-F5344CB8AC3E}">
        <p14:creationId xmlns:p14="http://schemas.microsoft.com/office/powerpoint/2010/main" val="3086474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6761D2-8BDB-F5A3-1A1C-9B8AED18E517}"/>
              </a:ext>
            </a:extLst>
          </p:cNvPr>
          <p:cNvSpPr>
            <a:spLocks noGrp="1"/>
          </p:cNvSpPr>
          <p:nvPr>
            <p:ph type="title"/>
          </p:nvPr>
        </p:nvSpPr>
        <p:spPr>
          <a:xfrm>
            <a:off x="1043631" y="809898"/>
            <a:ext cx="10173010" cy="1554480"/>
          </a:xfrm>
        </p:spPr>
        <p:txBody>
          <a:bodyPr anchor="ctr">
            <a:normAutofit/>
          </a:bodyPr>
          <a:lstStyle/>
          <a:p>
            <a:r>
              <a:rPr lang="en-US" sz="4800"/>
              <a:t>Game Management</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917D7790-367F-DF60-0634-4A71ACF687C4}"/>
              </a:ext>
            </a:extLst>
          </p:cNvPr>
          <p:cNvGraphicFramePr>
            <a:graphicFrameLocks noGrp="1"/>
          </p:cNvGraphicFramePr>
          <p:nvPr>
            <p:ph idx="1"/>
            <p:extLst>
              <p:ext uri="{D42A27DB-BD31-4B8C-83A1-F6EECF244321}">
                <p14:modId xmlns:p14="http://schemas.microsoft.com/office/powerpoint/2010/main" val="1997606958"/>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5926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85FB18-AB0C-CDB0-01B3-3106313A19CD}"/>
              </a:ext>
            </a:extLst>
          </p:cNvPr>
          <p:cNvSpPr>
            <a:spLocks noGrp="1"/>
          </p:cNvSpPr>
          <p:nvPr>
            <p:ph type="title"/>
          </p:nvPr>
        </p:nvSpPr>
        <p:spPr>
          <a:xfrm>
            <a:off x="1371597" y="348865"/>
            <a:ext cx="10044023" cy="877729"/>
          </a:xfrm>
        </p:spPr>
        <p:txBody>
          <a:bodyPr anchor="ctr">
            <a:normAutofit/>
          </a:bodyPr>
          <a:lstStyle/>
          <a:p>
            <a:r>
              <a:rPr lang="en-US" sz="4000">
                <a:solidFill>
                  <a:srgbClr val="FFFFFF"/>
                </a:solidFill>
              </a:rPr>
              <a:t>Define Game Management</a:t>
            </a:r>
          </a:p>
        </p:txBody>
      </p:sp>
      <p:graphicFrame>
        <p:nvGraphicFramePr>
          <p:cNvPr id="5" name="Content Placeholder 2">
            <a:extLst>
              <a:ext uri="{FF2B5EF4-FFF2-40B4-BE49-F238E27FC236}">
                <a16:creationId xmlns:a16="http://schemas.microsoft.com/office/drawing/2014/main" id="{D8F60F87-1884-BDB2-2D23-4F3C4E0E67EF}"/>
              </a:ext>
            </a:extLst>
          </p:cNvPr>
          <p:cNvGraphicFramePr>
            <a:graphicFrameLocks noGrp="1"/>
          </p:cNvGraphicFramePr>
          <p:nvPr>
            <p:ph idx="1"/>
            <p:extLst>
              <p:ext uri="{D42A27DB-BD31-4B8C-83A1-F6EECF244321}">
                <p14:modId xmlns:p14="http://schemas.microsoft.com/office/powerpoint/2010/main" val="277975795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3958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AE4544B-3F59-BB32-7AB8-C800443F6F9B}"/>
              </a:ext>
            </a:extLst>
          </p:cNvPr>
          <p:cNvPicPr>
            <a:picLocks noChangeAspect="1"/>
          </p:cNvPicPr>
          <p:nvPr/>
        </p:nvPicPr>
        <p:blipFill>
          <a:blip r:embed="rId2">
            <a:duotone>
              <a:schemeClr val="bg2">
                <a:shade val="45000"/>
                <a:satMod val="135000"/>
              </a:schemeClr>
              <a:prstClr val="white"/>
            </a:duotone>
          </a:blip>
          <a:srcRect t="8607" b="7124"/>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4BFFDF-3B49-D510-8A06-0D5683A219EF}"/>
              </a:ext>
            </a:extLst>
          </p:cNvPr>
          <p:cNvSpPr>
            <a:spLocks noGrp="1"/>
          </p:cNvSpPr>
          <p:nvPr>
            <p:ph type="title"/>
          </p:nvPr>
        </p:nvSpPr>
        <p:spPr>
          <a:xfrm>
            <a:off x="838200" y="365125"/>
            <a:ext cx="10515600" cy="1325563"/>
          </a:xfrm>
        </p:spPr>
        <p:txBody>
          <a:bodyPr>
            <a:normAutofit/>
          </a:bodyPr>
          <a:lstStyle/>
          <a:p>
            <a:r>
              <a:rPr lang="en-US" dirty="0"/>
              <a:t>Elements That Effect Game Management</a:t>
            </a:r>
          </a:p>
        </p:txBody>
      </p:sp>
      <p:graphicFrame>
        <p:nvGraphicFramePr>
          <p:cNvPr id="5" name="Content Placeholder 2">
            <a:extLst>
              <a:ext uri="{FF2B5EF4-FFF2-40B4-BE49-F238E27FC236}">
                <a16:creationId xmlns:a16="http://schemas.microsoft.com/office/drawing/2014/main" id="{929445A4-B2B8-4D55-B060-C92D348E06EB}"/>
              </a:ext>
            </a:extLst>
          </p:cNvPr>
          <p:cNvGraphicFramePr>
            <a:graphicFrameLocks noGrp="1"/>
          </p:cNvGraphicFramePr>
          <p:nvPr>
            <p:ph idx="1"/>
            <p:extLst>
              <p:ext uri="{D42A27DB-BD31-4B8C-83A1-F6EECF244321}">
                <p14:modId xmlns:p14="http://schemas.microsoft.com/office/powerpoint/2010/main" val="95993369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0957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41F9EF-6153-E040-D2BC-A9F840AC949E}"/>
              </a:ext>
            </a:extLst>
          </p:cNvPr>
          <p:cNvPicPr>
            <a:picLocks noChangeAspect="1"/>
          </p:cNvPicPr>
          <p:nvPr/>
        </p:nvPicPr>
        <p:blipFill>
          <a:blip r:embed="rId2">
            <a:duotone>
              <a:schemeClr val="bg2">
                <a:shade val="45000"/>
                <a:satMod val="135000"/>
              </a:schemeClr>
              <a:prstClr val="white"/>
            </a:duotone>
          </a:blip>
          <a:srcRect t="15730"/>
          <a:stretch>
            <a:fillRect/>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0027B8-5317-5F6D-8DEE-1E985312301B}"/>
              </a:ext>
            </a:extLst>
          </p:cNvPr>
          <p:cNvSpPr>
            <a:spLocks noGrp="1"/>
          </p:cNvSpPr>
          <p:nvPr>
            <p:ph type="title"/>
          </p:nvPr>
        </p:nvSpPr>
        <p:spPr>
          <a:xfrm>
            <a:off x="838200" y="365125"/>
            <a:ext cx="10515600" cy="1325563"/>
          </a:xfrm>
        </p:spPr>
        <p:txBody>
          <a:bodyPr>
            <a:normAutofit/>
          </a:bodyPr>
          <a:lstStyle/>
          <a:p>
            <a:r>
              <a:rPr lang="en-US" dirty="0"/>
              <a:t>Crew Makeup</a:t>
            </a:r>
          </a:p>
        </p:txBody>
      </p:sp>
      <p:graphicFrame>
        <p:nvGraphicFramePr>
          <p:cNvPr id="5" name="Content Placeholder 2">
            <a:extLst>
              <a:ext uri="{FF2B5EF4-FFF2-40B4-BE49-F238E27FC236}">
                <a16:creationId xmlns:a16="http://schemas.microsoft.com/office/drawing/2014/main" id="{B78D52FA-AFDA-A647-ADF4-4D3DEBA3F0A6}"/>
              </a:ext>
            </a:extLst>
          </p:cNvPr>
          <p:cNvGraphicFramePr>
            <a:graphicFrameLocks noGrp="1"/>
          </p:cNvGraphicFramePr>
          <p:nvPr>
            <p:ph idx="1"/>
            <p:extLst>
              <p:ext uri="{D42A27DB-BD31-4B8C-83A1-F6EECF244321}">
                <p14:modId xmlns:p14="http://schemas.microsoft.com/office/powerpoint/2010/main" val="37675703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297866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02D615-F7C4-CDC5-347E-FEFFAF4ADB22}"/>
              </a:ext>
            </a:extLst>
          </p:cNvPr>
          <p:cNvSpPr>
            <a:spLocks noGrp="1"/>
          </p:cNvSpPr>
          <p:nvPr>
            <p:ph type="title"/>
          </p:nvPr>
        </p:nvSpPr>
        <p:spPr>
          <a:xfrm>
            <a:off x="1043631" y="809898"/>
            <a:ext cx="10173010" cy="1554480"/>
          </a:xfrm>
        </p:spPr>
        <p:txBody>
          <a:bodyPr anchor="ctr">
            <a:normAutofit/>
          </a:bodyPr>
          <a:lstStyle/>
          <a:p>
            <a:r>
              <a:rPr lang="en-US" sz="4800"/>
              <a:t>Crew Consistency</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0A01160C-EE89-E097-7774-ED8D3A47CE67}"/>
              </a:ext>
            </a:extLst>
          </p:cNvPr>
          <p:cNvGraphicFramePr>
            <a:graphicFrameLocks noGrp="1"/>
          </p:cNvGraphicFramePr>
          <p:nvPr>
            <p:ph idx="1"/>
            <p:extLst>
              <p:ext uri="{D42A27DB-BD31-4B8C-83A1-F6EECF244321}">
                <p14:modId xmlns:p14="http://schemas.microsoft.com/office/powerpoint/2010/main" val="3393877727"/>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6942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3" name="Rectangle 12">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934D8C-E3C4-2D7F-B0F7-BD53616CBD73}"/>
              </a:ext>
            </a:extLst>
          </p:cNvPr>
          <p:cNvSpPr>
            <a:spLocks noGrp="1"/>
          </p:cNvSpPr>
          <p:nvPr>
            <p:ph type="title"/>
          </p:nvPr>
        </p:nvSpPr>
        <p:spPr>
          <a:xfrm>
            <a:off x="1043631" y="809898"/>
            <a:ext cx="10173010" cy="1554480"/>
          </a:xfrm>
        </p:spPr>
        <p:txBody>
          <a:bodyPr anchor="ctr">
            <a:normAutofit/>
          </a:bodyPr>
          <a:lstStyle/>
          <a:p>
            <a:r>
              <a:rPr lang="en-US" sz="4800"/>
              <a:t>Effective Communication</a:t>
            </a:r>
          </a:p>
        </p:txBody>
      </p:sp>
      <p:cxnSp>
        <p:nvCxnSpPr>
          <p:cNvPr id="31" name="Straight Connector 30">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8679BC7-7770-140F-8A11-ADA6D2DF9861}"/>
              </a:ext>
            </a:extLst>
          </p:cNvPr>
          <p:cNvGraphicFramePr>
            <a:graphicFrameLocks noGrp="1"/>
          </p:cNvGraphicFramePr>
          <p:nvPr>
            <p:ph idx="1"/>
            <p:extLst>
              <p:ext uri="{D42A27DB-BD31-4B8C-83A1-F6EECF244321}">
                <p14:modId xmlns:p14="http://schemas.microsoft.com/office/powerpoint/2010/main" val="4203622158"/>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8011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8D8E07-800F-AE6D-93D5-4B1D32135E11}"/>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Styles Of Play</a:t>
            </a:r>
          </a:p>
        </p:txBody>
      </p:sp>
      <p:graphicFrame>
        <p:nvGraphicFramePr>
          <p:cNvPr id="5" name="Content Placeholder 2">
            <a:extLst>
              <a:ext uri="{FF2B5EF4-FFF2-40B4-BE49-F238E27FC236}">
                <a16:creationId xmlns:a16="http://schemas.microsoft.com/office/drawing/2014/main" id="{173CA2D8-C306-88F2-E544-851E4CB4B520}"/>
              </a:ext>
            </a:extLst>
          </p:cNvPr>
          <p:cNvGraphicFramePr>
            <a:graphicFrameLocks noGrp="1"/>
          </p:cNvGraphicFramePr>
          <p:nvPr>
            <p:ph idx="1"/>
            <p:extLst>
              <p:ext uri="{D42A27DB-BD31-4B8C-83A1-F6EECF244321}">
                <p14:modId xmlns:p14="http://schemas.microsoft.com/office/powerpoint/2010/main" val="3983878952"/>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1501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0E967174-C40E-3868-3080-2C7E0EF5ED4D}"/>
              </a:ext>
            </a:extLst>
          </p:cNvPr>
          <p:cNvSpPr>
            <a:spLocks noGrp="1"/>
          </p:cNvSpPr>
          <p:nvPr>
            <p:ph type="title"/>
          </p:nvPr>
        </p:nvSpPr>
        <p:spPr>
          <a:xfrm>
            <a:off x="838200" y="673770"/>
            <a:ext cx="3220329" cy="2027227"/>
          </a:xfrm>
        </p:spPr>
        <p:txBody>
          <a:bodyPr anchor="t">
            <a:normAutofit/>
          </a:bodyPr>
          <a:lstStyle/>
          <a:p>
            <a:r>
              <a:rPr lang="en-US" sz="4600">
                <a:solidFill>
                  <a:srgbClr val="FFFFFF"/>
                </a:solidFill>
              </a:rPr>
              <a:t>Level of Competition</a:t>
            </a:r>
          </a:p>
        </p:txBody>
      </p:sp>
      <p:graphicFrame>
        <p:nvGraphicFramePr>
          <p:cNvPr id="5" name="Content Placeholder 2">
            <a:extLst>
              <a:ext uri="{FF2B5EF4-FFF2-40B4-BE49-F238E27FC236}">
                <a16:creationId xmlns:a16="http://schemas.microsoft.com/office/drawing/2014/main" id="{BA908274-9AF6-1BA7-A313-7DBD47FBC27F}"/>
              </a:ext>
            </a:extLst>
          </p:cNvPr>
          <p:cNvGraphicFramePr>
            <a:graphicFrameLocks noGrp="1"/>
          </p:cNvGraphicFramePr>
          <p:nvPr>
            <p:ph idx="1"/>
            <p:extLst>
              <p:ext uri="{D42A27DB-BD31-4B8C-83A1-F6EECF244321}">
                <p14:modId xmlns:p14="http://schemas.microsoft.com/office/powerpoint/2010/main" val="2412820244"/>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51279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951193F-EF60-C79A-800B-744DF6153052}"/>
              </a:ext>
            </a:extLst>
          </p:cNvPr>
          <p:cNvSpPr>
            <a:spLocks noGrp="1"/>
          </p:cNvSpPr>
          <p:nvPr>
            <p:ph type="title"/>
          </p:nvPr>
        </p:nvSpPr>
        <p:spPr>
          <a:xfrm>
            <a:off x="838200" y="673770"/>
            <a:ext cx="3220329" cy="2027227"/>
          </a:xfrm>
        </p:spPr>
        <p:txBody>
          <a:bodyPr anchor="t">
            <a:normAutofit/>
          </a:bodyPr>
          <a:lstStyle/>
          <a:p>
            <a:r>
              <a:rPr lang="en-US" sz="5400">
                <a:solidFill>
                  <a:srgbClr val="FFFFFF"/>
                </a:solidFill>
              </a:rPr>
              <a:t>Rivalry</a:t>
            </a:r>
          </a:p>
        </p:txBody>
      </p:sp>
      <p:graphicFrame>
        <p:nvGraphicFramePr>
          <p:cNvPr id="7" name="Content Placeholder 2">
            <a:extLst>
              <a:ext uri="{FF2B5EF4-FFF2-40B4-BE49-F238E27FC236}">
                <a16:creationId xmlns:a16="http://schemas.microsoft.com/office/drawing/2014/main" id="{CCD3ED43-8217-D36E-9443-C5F51D3109A2}"/>
              </a:ext>
            </a:extLst>
          </p:cNvPr>
          <p:cNvGraphicFramePr>
            <a:graphicFrameLocks noGrp="1"/>
          </p:cNvGraphicFramePr>
          <p:nvPr>
            <p:ph idx="1"/>
            <p:extLst>
              <p:ext uri="{D42A27DB-BD31-4B8C-83A1-F6EECF244321}">
                <p14:modId xmlns:p14="http://schemas.microsoft.com/office/powerpoint/2010/main" val="2448579830"/>
              </p:ext>
            </p:extLst>
          </p:nvPr>
        </p:nvGraphicFramePr>
        <p:xfrm>
          <a:off x="5542672" y="541606"/>
          <a:ext cx="5811128"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11485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B77FDB-8831-1DFD-4A0B-34F43EDB2DD9}"/>
              </a:ext>
            </a:extLst>
          </p:cNvPr>
          <p:cNvSpPr>
            <a:spLocks noGrp="1"/>
          </p:cNvSpPr>
          <p:nvPr>
            <p:ph type="title"/>
          </p:nvPr>
        </p:nvSpPr>
        <p:spPr>
          <a:xfrm>
            <a:off x="635000" y="640823"/>
            <a:ext cx="3418659" cy="5583148"/>
          </a:xfrm>
        </p:spPr>
        <p:txBody>
          <a:bodyPr anchor="ctr">
            <a:normAutofit/>
          </a:bodyPr>
          <a:lstStyle/>
          <a:p>
            <a:r>
              <a:rPr lang="en-US" sz="4600"/>
              <a:t>Environment</a:t>
            </a:r>
          </a:p>
        </p:txBody>
      </p:sp>
      <p:sp>
        <p:nvSpPr>
          <p:cNvPr id="25"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6" name="Content Placeholder 2">
            <a:extLst>
              <a:ext uri="{FF2B5EF4-FFF2-40B4-BE49-F238E27FC236}">
                <a16:creationId xmlns:a16="http://schemas.microsoft.com/office/drawing/2014/main" id="{ED8B56C4-8635-0C89-87D9-5F572BC913E8}"/>
              </a:ext>
            </a:extLst>
          </p:cNvPr>
          <p:cNvGraphicFramePr>
            <a:graphicFrameLocks noGrp="1"/>
          </p:cNvGraphicFramePr>
          <p:nvPr>
            <p:ph idx="1"/>
            <p:extLst>
              <p:ext uri="{D42A27DB-BD31-4B8C-83A1-F6EECF244321}">
                <p14:modId xmlns:p14="http://schemas.microsoft.com/office/powerpoint/2010/main" val="3914363751"/>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08755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146C296-6772-FBB7-573B-851E232F172E}"/>
              </a:ext>
            </a:extLst>
          </p:cNvPr>
          <p:cNvSpPr>
            <a:spLocks noGrp="1"/>
          </p:cNvSpPr>
          <p:nvPr>
            <p:ph type="title"/>
          </p:nvPr>
        </p:nvSpPr>
        <p:spPr>
          <a:xfrm>
            <a:off x="1043631" y="809898"/>
            <a:ext cx="10173010" cy="1554480"/>
          </a:xfrm>
        </p:spPr>
        <p:txBody>
          <a:bodyPr anchor="ctr">
            <a:normAutofit/>
          </a:bodyPr>
          <a:lstStyle/>
          <a:p>
            <a:r>
              <a:rPr lang="en-US" sz="4800"/>
              <a:t>Time &amp; Score</a:t>
            </a:r>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71CAF28E-7067-CBC6-F581-C1F059F6D645}"/>
              </a:ext>
            </a:extLst>
          </p:cNvPr>
          <p:cNvGraphicFramePr>
            <a:graphicFrameLocks noGrp="1"/>
          </p:cNvGraphicFramePr>
          <p:nvPr>
            <p:ph idx="1"/>
            <p:extLst>
              <p:ext uri="{D42A27DB-BD31-4B8C-83A1-F6EECF244321}">
                <p14:modId xmlns:p14="http://schemas.microsoft.com/office/powerpoint/2010/main" val="85071754"/>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2528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DE86DC-058A-EF45-F270-E7266A9B296F}"/>
              </a:ext>
            </a:extLst>
          </p:cNvPr>
          <p:cNvSpPr>
            <a:spLocks noGrp="1"/>
          </p:cNvSpPr>
          <p:nvPr>
            <p:ph type="title"/>
          </p:nvPr>
        </p:nvSpPr>
        <p:spPr>
          <a:xfrm>
            <a:off x="808638" y="386930"/>
            <a:ext cx="9236700" cy="1188950"/>
          </a:xfrm>
        </p:spPr>
        <p:txBody>
          <a:bodyPr anchor="b">
            <a:normAutofit/>
          </a:bodyPr>
          <a:lstStyle/>
          <a:p>
            <a:r>
              <a:rPr lang="en-US" sz="5400"/>
              <a:t>Game Management</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AA6BB44-B26D-5AC1-24AD-AF971C08D02A}"/>
              </a:ext>
            </a:extLst>
          </p:cNvPr>
          <p:cNvSpPr>
            <a:spLocks noGrp="1"/>
          </p:cNvSpPr>
          <p:nvPr>
            <p:ph idx="1"/>
          </p:nvPr>
        </p:nvSpPr>
        <p:spPr>
          <a:xfrm>
            <a:off x="793660" y="2544024"/>
            <a:ext cx="10143668" cy="3491016"/>
          </a:xfrm>
        </p:spPr>
        <p:txBody>
          <a:bodyPr anchor="ctr">
            <a:noAutofit/>
          </a:bodyPr>
          <a:lstStyle/>
          <a:p>
            <a:pPr marL="0" indent="0">
              <a:buNone/>
            </a:pPr>
            <a:r>
              <a:rPr lang="en-US" sz="2000" b="1" dirty="0"/>
              <a:t>Understanding Game Flow</a:t>
            </a:r>
          </a:p>
          <a:p>
            <a:r>
              <a:rPr lang="en-US" sz="2000" b="1" dirty="0"/>
              <a:t>Good referees are in tune with the flow of the game</a:t>
            </a:r>
            <a:r>
              <a:rPr lang="en-US" sz="2000" dirty="0"/>
              <a:t>. They can sense when a game is heating up, when tensions are rising, and when it’s time to step in and cool things down.</a:t>
            </a:r>
          </a:p>
          <a:p>
            <a:r>
              <a:rPr lang="en-US" sz="2000" dirty="0"/>
              <a:t>For example, if two players are getting into it, a well-placed word or a brief pause in play can prevent things from boiling over. </a:t>
            </a:r>
            <a:r>
              <a:rPr lang="en-US" sz="2000" b="1" dirty="0"/>
              <a:t>It’s about being proactive rather than reactive. </a:t>
            </a:r>
            <a:r>
              <a:rPr lang="en-US" sz="2000" dirty="0"/>
              <a:t>A referee who waits for things to explode before stepping in is not managing the game—they’re just putting out fires.</a:t>
            </a:r>
          </a:p>
          <a:p>
            <a:r>
              <a:rPr lang="en-US" sz="2000" b="1" dirty="0"/>
              <a:t>On the flip side, if the game is flowing smoothly, constant interruptions can ruin the momentum</a:t>
            </a:r>
            <a:r>
              <a:rPr lang="en-US" sz="2000" dirty="0"/>
              <a:t>. A good referee knows when to let minor infractions slide in favor of keeping the rhythm of the game intact. It’s a bit like dancing—sometimes you lead, sometimes you follow, but it’s all about keeping things moving in harmony.</a:t>
            </a:r>
          </a:p>
          <a:p>
            <a:r>
              <a:rPr lang="en-US" sz="2000" b="1" dirty="0"/>
              <a:t>Know the plays that could possibly causes issues. </a:t>
            </a:r>
          </a:p>
          <a:p>
            <a:endParaRPr lang="en-US" sz="2000" dirty="0"/>
          </a:p>
        </p:txBody>
      </p:sp>
    </p:spTree>
    <p:extLst>
      <p:ext uri="{BB962C8B-B14F-4D97-AF65-F5344CB8AC3E}">
        <p14:creationId xmlns:p14="http://schemas.microsoft.com/office/powerpoint/2010/main" val="1314920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arn(inVertical)">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3058B8-575B-A086-9A50-4283E5675C00}"/>
              </a:ext>
            </a:extLst>
          </p:cNvPr>
          <p:cNvSpPr>
            <a:spLocks noGrp="1"/>
          </p:cNvSpPr>
          <p:nvPr>
            <p:ph type="title"/>
          </p:nvPr>
        </p:nvSpPr>
        <p:spPr>
          <a:xfrm>
            <a:off x="808638" y="386930"/>
            <a:ext cx="9236700" cy="1188950"/>
          </a:xfrm>
        </p:spPr>
        <p:txBody>
          <a:bodyPr anchor="b">
            <a:normAutofit/>
          </a:bodyPr>
          <a:lstStyle/>
          <a:p>
            <a:r>
              <a:rPr lang="en-US" sz="5400" dirty="0"/>
              <a:t>Game Management</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4F592DF-379B-2EDB-ED76-BCB730FF7A69}"/>
              </a:ext>
            </a:extLst>
          </p:cNvPr>
          <p:cNvSpPr>
            <a:spLocks noGrp="1"/>
          </p:cNvSpPr>
          <p:nvPr>
            <p:ph idx="1"/>
          </p:nvPr>
        </p:nvSpPr>
        <p:spPr>
          <a:xfrm>
            <a:off x="793660" y="2599509"/>
            <a:ext cx="10143668" cy="3435531"/>
          </a:xfrm>
        </p:spPr>
        <p:txBody>
          <a:bodyPr anchor="ctr">
            <a:normAutofit/>
          </a:bodyPr>
          <a:lstStyle/>
          <a:p>
            <a:pPr marL="0" indent="0">
              <a:buNone/>
            </a:pPr>
            <a:r>
              <a:rPr lang="en-US" sz="2000" b="1" dirty="0"/>
              <a:t>Body Language and Presence</a:t>
            </a:r>
          </a:p>
          <a:p>
            <a:r>
              <a:rPr lang="en-US" sz="2000" dirty="0"/>
              <a:t>You’d be surprised how much of refereeing comes down to body language. </a:t>
            </a:r>
            <a:r>
              <a:rPr lang="en-US" sz="2000" b="1" dirty="0"/>
              <a:t>A confident stance, a calm demeanor, and assertive gestures can convey control without saying a word.</a:t>
            </a:r>
          </a:p>
          <a:p>
            <a:r>
              <a:rPr lang="en-US" sz="2000" b="1" dirty="0"/>
              <a:t>Referees also use their presence on the court to manage the game</a:t>
            </a:r>
            <a:r>
              <a:rPr lang="en-US" sz="2000" dirty="0"/>
              <a:t>. For example, positioning themselves closer to two players who are getting heated can send a subtle message: “I’m watching you.” It’s a way of stepping in without actually stepping in.</a:t>
            </a:r>
          </a:p>
          <a:p>
            <a:r>
              <a:rPr lang="en-US" sz="2000" dirty="0"/>
              <a:t>On the other hand, if a referee looks hesitant or unsure, players will pick up on that and may try to push the boundaries. </a:t>
            </a:r>
            <a:r>
              <a:rPr lang="en-US" sz="2000" b="1" dirty="0"/>
              <a:t>Confidence is key, even when it’s quiet confidence.</a:t>
            </a:r>
          </a:p>
          <a:p>
            <a:pPr marL="0" indent="0">
              <a:buNone/>
            </a:pPr>
            <a:endParaRPr lang="en-US" sz="2000" dirty="0"/>
          </a:p>
        </p:txBody>
      </p:sp>
    </p:spTree>
    <p:extLst>
      <p:ext uri="{BB962C8B-B14F-4D97-AF65-F5344CB8AC3E}">
        <p14:creationId xmlns:p14="http://schemas.microsoft.com/office/powerpoint/2010/main" val="1231765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A07C5E-9E07-C9C0-74B3-B0044E536900}"/>
              </a:ext>
            </a:extLst>
          </p:cNvPr>
          <p:cNvSpPr>
            <a:spLocks noGrp="1"/>
          </p:cNvSpPr>
          <p:nvPr>
            <p:ph type="title"/>
          </p:nvPr>
        </p:nvSpPr>
        <p:spPr>
          <a:xfrm>
            <a:off x="808638" y="386930"/>
            <a:ext cx="9236700" cy="1188950"/>
          </a:xfrm>
        </p:spPr>
        <p:txBody>
          <a:bodyPr anchor="b">
            <a:normAutofit/>
          </a:bodyPr>
          <a:lstStyle/>
          <a:p>
            <a:r>
              <a:rPr lang="en-US" sz="5400"/>
              <a:t>Game Management</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3EF7168-0AD0-24CA-16F8-AE4D67B8D22A}"/>
              </a:ext>
            </a:extLst>
          </p:cNvPr>
          <p:cNvSpPr>
            <a:spLocks noGrp="1"/>
          </p:cNvSpPr>
          <p:nvPr>
            <p:ph idx="1"/>
          </p:nvPr>
        </p:nvSpPr>
        <p:spPr>
          <a:xfrm>
            <a:off x="793660" y="2599509"/>
            <a:ext cx="10143668" cy="3435531"/>
          </a:xfrm>
        </p:spPr>
        <p:txBody>
          <a:bodyPr anchor="ctr">
            <a:normAutofit/>
          </a:bodyPr>
          <a:lstStyle/>
          <a:p>
            <a:pPr marL="0" indent="0">
              <a:buNone/>
            </a:pPr>
            <a:r>
              <a:rPr lang="en-US" sz="1900" b="1" dirty="0"/>
              <a:t>Building Relationships with Players and Coaches</a:t>
            </a:r>
          </a:p>
          <a:p>
            <a:r>
              <a:rPr lang="en-US" sz="1900" b="1" dirty="0"/>
              <a:t>Referees who have a good rapport with players often find themselves in a better position to manage the game. </a:t>
            </a:r>
            <a:r>
              <a:rPr lang="en-US" sz="1900" dirty="0"/>
              <a:t>This doesn’t mean being their best friend or going easy on them, but it does mean showing respect and fairness.</a:t>
            </a:r>
          </a:p>
          <a:p>
            <a:r>
              <a:rPr lang="en-US" sz="1900" dirty="0"/>
              <a:t>When coaches and players feel like a referee is </a:t>
            </a:r>
            <a:r>
              <a:rPr lang="en-US" sz="1900" b="1" dirty="0"/>
              <a:t>approachable and human, they are more likely to accept decisions</a:t>
            </a:r>
            <a:r>
              <a:rPr lang="en-US" sz="1900" dirty="0"/>
              <a:t>—even the ones they don’t agree with. </a:t>
            </a:r>
            <a:r>
              <a:rPr lang="en-US" sz="1900" b="1" dirty="0"/>
              <a:t>Approachable and open to questions</a:t>
            </a:r>
            <a:r>
              <a:rPr lang="en-US" sz="1900" dirty="0"/>
              <a:t>. A referee who is too distant or authoritarian can quickly lose the trust of the players, making the game harder to control.</a:t>
            </a:r>
          </a:p>
          <a:p>
            <a:r>
              <a:rPr lang="en-US" sz="1900" dirty="0"/>
              <a:t>A quick chat, a smile, or even a light-hearted comment can go a long way. It shows players that the referee is not just a rule-enforcer but someone who understands the game and their emotions.</a:t>
            </a:r>
          </a:p>
          <a:p>
            <a:pPr marL="0" indent="0">
              <a:buNone/>
            </a:pPr>
            <a:endParaRPr lang="en-US" sz="1900" dirty="0"/>
          </a:p>
        </p:txBody>
      </p:sp>
    </p:spTree>
    <p:extLst>
      <p:ext uri="{BB962C8B-B14F-4D97-AF65-F5344CB8AC3E}">
        <p14:creationId xmlns:p14="http://schemas.microsoft.com/office/powerpoint/2010/main" val="1765745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3FD4BF-0824-24B3-B27D-1014DBCEC053}"/>
              </a:ext>
            </a:extLst>
          </p:cNvPr>
          <p:cNvSpPr>
            <a:spLocks noGrp="1"/>
          </p:cNvSpPr>
          <p:nvPr>
            <p:ph type="title"/>
          </p:nvPr>
        </p:nvSpPr>
        <p:spPr>
          <a:xfrm>
            <a:off x="808638" y="386930"/>
            <a:ext cx="9236700" cy="1188950"/>
          </a:xfrm>
        </p:spPr>
        <p:txBody>
          <a:bodyPr anchor="b">
            <a:normAutofit/>
          </a:bodyPr>
          <a:lstStyle/>
          <a:p>
            <a:r>
              <a:rPr lang="en-US" sz="5400"/>
              <a:t>Game Management</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059D381-1653-CF54-F13B-ACD5114BB334}"/>
              </a:ext>
            </a:extLst>
          </p:cNvPr>
          <p:cNvSpPr>
            <a:spLocks noGrp="1"/>
          </p:cNvSpPr>
          <p:nvPr>
            <p:ph idx="1"/>
          </p:nvPr>
        </p:nvSpPr>
        <p:spPr>
          <a:xfrm>
            <a:off x="793660" y="2599509"/>
            <a:ext cx="10143668" cy="3435531"/>
          </a:xfrm>
        </p:spPr>
        <p:txBody>
          <a:bodyPr anchor="ctr">
            <a:normAutofit/>
          </a:bodyPr>
          <a:lstStyle/>
          <a:p>
            <a:pPr marL="0" indent="0">
              <a:buNone/>
            </a:pPr>
            <a:r>
              <a:rPr lang="en-US" sz="1900" b="1" dirty="0"/>
              <a:t>Communication</a:t>
            </a:r>
          </a:p>
          <a:p>
            <a:r>
              <a:rPr lang="en-US" sz="1900" dirty="0"/>
              <a:t>One of the </a:t>
            </a:r>
            <a:r>
              <a:rPr lang="en-US" sz="1900" b="1" dirty="0"/>
              <a:t>most important tools in a referee’s toolkit is communication</a:t>
            </a:r>
            <a:r>
              <a:rPr lang="en-US" sz="1900" dirty="0"/>
              <a:t>. And no, I’m not just talking about blowing the whistle or yelling instructions.</a:t>
            </a:r>
          </a:p>
          <a:p>
            <a:r>
              <a:rPr lang="en-US" sz="1900" b="1" dirty="0"/>
              <a:t>Referees use verbal and non-verbal communication to manage players and situations</a:t>
            </a:r>
            <a:r>
              <a:rPr lang="en-US" sz="1900" dirty="0"/>
              <a:t>. A quick word to a player after a foul can defuse tension. Sometimes, just a stern look or a gesture can say everything that needs to be said—without stopping the game.</a:t>
            </a:r>
          </a:p>
          <a:p>
            <a:r>
              <a:rPr lang="en-US" sz="1900" dirty="0"/>
              <a:t>Think of it like parenting (bear with me here). If you jump in and discipline your kids every time they step out of line, it can create resentment. Similarly, if a referee is constantly blowing the whistle, players may feel like they’re being micromanaged. But subtle guidance, </a:t>
            </a:r>
            <a:r>
              <a:rPr lang="en-US" sz="1900" b="1" dirty="0"/>
              <a:t>the occasional reminder, or a well-timed warning can keep things in check without being too overbearing.</a:t>
            </a:r>
          </a:p>
          <a:p>
            <a:endParaRPr lang="en-US" sz="1900" dirty="0"/>
          </a:p>
        </p:txBody>
      </p:sp>
    </p:spTree>
    <p:extLst>
      <p:ext uri="{BB962C8B-B14F-4D97-AF65-F5344CB8AC3E}">
        <p14:creationId xmlns:p14="http://schemas.microsoft.com/office/powerpoint/2010/main" val="3150263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60159C-F6BF-D3F4-E9F5-336CA7B576ED}"/>
              </a:ext>
            </a:extLst>
          </p:cNvPr>
          <p:cNvSpPr>
            <a:spLocks noGrp="1"/>
          </p:cNvSpPr>
          <p:nvPr>
            <p:ph type="title"/>
          </p:nvPr>
        </p:nvSpPr>
        <p:spPr>
          <a:xfrm>
            <a:off x="808638" y="386930"/>
            <a:ext cx="9236700" cy="1188950"/>
          </a:xfrm>
        </p:spPr>
        <p:txBody>
          <a:bodyPr anchor="b">
            <a:normAutofit/>
          </a:bodyPr>
          <a:lstStyle/>
          <a:p>
            <a:r>
              <a:rPr lang="en-US" sz="5400" dirty="0"/>
              <a:t>Game Management</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FED7FB2-9229-4F8D-6EF2-88718E884E01}"/>
              </a:ext>
            </a:extLst>
          </p:cNvPr>
          <p:cNvSpPr>
            <a:spLocks noGrp="1"/>
          </p:cNvSpPr>
          <p:nvPr>
            <p:ph idx="1"/>
          </p:nvPr>
        </p:nvSpPr>
        <p:spPr>
          <a:xfrm>
            <a:off x="793660" y="2599509"/>
            <a:ext cx="10143668" cy="3435531"/>
          </a:xfrm>
        </p:spPr>
        <p:txBody>
          <a:bodyPr anchor="ctr">
            <a:normAutofit/>
          </a:bodyPr>
          <a:lstStyle/>
          <a:p>
            <a:pPr marL="0" indent="0">
              <a:buNone/>
            </a:pPr>
            <a:r>
              <a:rPr lang="en-US" sz="2400" b="1" dirty="0"/>
              <a:t>Consistency</a:t>
            </a:r>
          </a:p>
          <a:p>
            <a:r>
              <a:rPr lang="en-US" sz="2400" b="1" dirty="0"/>
              <a:t>Consistency is the secret sauce to good refereeing</a:t>
            </a:r>
            <a:r>
              <a:rPr lang="en-US" sz="2400" dirty="0"/>
              <a:t>. Players need to know what to expect. If you let a certain level of physicality go unpunished for one team but then penalize the other team for the same thing, it creates frustration and confusion. And trust me, frustration leads to escalation, which leads to chaos.</a:t>
            </a:r>
          </a:p>
          <a:p>
            <a:r>
              <a:rPr lang="en-US" sz="2400" b="1" dirty="0"/>
              <a:t>It’s not just about applying the rules consistently but managing the game consistently. If you’ve set a certain tone in the first half, players should understand where the boundaries are in the second half.</a:t>
            </a:r>
          </a:p>
          <a:p>
            <a:endParaRPr lang="en-US" sz="2400" dirty="0"/>
          </a:p>
        </p:txBody>
      </p:sp>
    </p:spTree>
    <p:extLst>
      <p:ext uri="{BB962C8B-B14F-4D97-AF65-F5344CB8AC3E}">
        <p14:creationId xmlns:p14="http://schemas.microsoft.com/office/powerpoint/2010/main" val="84721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B825CC1-9EA4-1149-33E5-082DF881CCD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C5739D8-A2B8-5ACE-26BC-DA12EB7234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1" name="Group 10">
            <a:extLst>
              <a:ext uri="{FF2B5EF4-FFF2-40B4-BE49-F238E27FC236}">
                <a16:creationId xmlns:a16="http://schemas.microsoft.com/office/drawing/2014/main" id="{250903E3-3F8B-2AD5-E8D3-5DBBEEE591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9D4CA518-74A8-96A5-DB7F-8957C81C55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DC597F8A-E840-68BE-131C-A8659C7FC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1D9DF236-4675-04A5-849D-0D6204F86A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16" name="Rectangle 15">
            <a:extLst>
              <a:ext uri="{FF2B5EF4-FFF2-40B4-BE49-F238E27FC236}">
                <a16:creationId xmlns:a16="http://schemas.microsoft.com/office/drawing/2014/main" id="{22345499-A9B2-B7B5-3A58-0CE1E3D642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071BD7C-F88B-4E19-A83B-D443C1AA0737}"/>
              </a:ext>
            </a:extLst>
          </p:cNvPr>
          <p:cNvSpPr>
            <a:spLocks noGrp="1"/>
          </p:cNvSpPr>
          <p:nvPr>
            <p:ph type="title"/>
          </p:nvPr>
        </p:nvSpPr>
        <p:spPr>
          <a:xfrm>
            <a:off x="1043631" y="809898"/>
            <a:ext cx="10173010" cy="1554480"/>
          </a:xfrm>
        </p:spPr>
        <p:txBody>
          <a:bodyPr anchor="ctr">
            <a:normAutofit/>
          </a:bodyPr>
          <a:lstStyle/>
          <a:p>
            <a:r>
              <a:rPr lang="en-US" sz="4800"/>
              <a:t>Game Management</a:t>
            </a:r>
          </a:p>
        </p:txBody>
      </p:sp>
      <p:cxnSp>
        <p:nvCxnSpPr>
          <p:cNvPr id="18" name="Straight Connector 17">
            <a:extLst>
              <a:ext uri="{FF2B5EF4-FFF2-40B4-BE49-F238E27FC236}">
                <a16:creationId xmlns:a16="http://schemas.microsoft.com/office/drawing/2014/main" id="{97FBA634-6901-FE4A-C278-00462A7DC2B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44D6E9E3-461F-6B74-3C54-70545352160B}"/>
              </a:ext>
            </a:extLst>
          </p:cNvPr>
          <p:cNvGraphicFramePr>
            <a:graphicFrameLocks noGrp="1"/>
          </p:cNvGraphicFramePr>
          <p:nvPr>
            <p:ph idx="1"/>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22816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175</TotalTime>
  <Words>976</Words>
  <Application>Microsoft Office PowerPoint</Application>
  <PresentationFormat>Widescreen</PresentationFormat>
  <Paragraphs>100</Paragraphs>
  <Slides>18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PowerPoint Presentation</vt:lpstr>
      <vt:lpstr>Game Management</vt:lpstr>
      <vt:lpstr>Define Game Management</vt:lpstr>
      <vt:lpstr>Elements That Effect Game Management</vt:lpstr>
      <vt:lpstr>Crew Makeup</vt:lpstr>
      <vt:lpstr>Crew Consistency</vt:lpstr>
      <vt:lpstr>Effective Communication</vt:lpstr>
      <vt:lpstr>Styles Of Play</vt:lpstr>
      <vt:lpstr>Level of Competition</vt:lpstr>
      <vt:lpstr>Rivalry</vt:lpstr>
      <vt:lpstr>Environment</vt:lpstr>
      <vt:lpstr>Time &amp; Score</vt:lpstr>
      <vt:lpstr>Game Management</vt:lpstr>
      <vt:lpstr>Game Management</vt:lpstr>
      <vt:lpstr>Game Management</vt:lpstr>
      <vt:lpstr>Game Management</vt:lpstr>
      <vt:lpstr>Game Management</vt:lpstr>
      <vt:lpstr>Game Management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McKennis Allen</dc:creator>
  <cp:lastModifiedBy>McKennis Allen</cp:lastModifiedBy>
  <cp:revision>6</cp:revision>
  <dcterms:created xsi:type="dcterms:W3CDTF">2026-06-23T17:06:27Z</dcterms:created>
  <dcterms:modified xsi:type="dcterms:W3CDTF">2026-09-22T15:32:31Z</dcterms:modified>
</cp:coreProperties>
</file>